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2" r:id="rId8"/>
    <p:sldId id="263" r:id="rId9"/>
    <p:sldId id="265" r:id="rId10"/>
    <p:sldId id="281" r:id="rId11"/>
    <p:sldId id="266" r:id="rId12"/>
    <p:sldId id="269" r:id="rId13"/>
    <p:sldId id="268" r:id="rId14"/>
    <p:sldId id="270" r:id="rId15"/>
    <p:sldId id="271" r:id="rId16"/>
    <p:sldId id="272" r:id="rId17"/>
    <p:sldId id="274" r:id="rId18"/>
    <p:sldId id="273" r:id="rId19"/>
    <p:sldId id="276" r:id="rId20"/>
    <p:sldId id="277" r:id="rId21"/>
    <p:sldId id="285" r:id="rId22"/>
    <p:sldId id="286" r:id="rId23"/>
    <p:sldId id="279" r:id="rId24"/>
    <p:sldId id="287" r:id="rId25"/>
    <p:sldId id="288" r:id="rId26"/>
    <p:sldId id="290" r:id="rId27"/>
    <p:sldId id="294" r:id="rId28"/>
    <p:sldId id="295" r:id="rId29"/>
    <p:sldId id="296" r:id="rId30"/>
    <p:sldId id="297" r:id="rId31"/>
    <p:sldId id="298" r:id="rId32"/>
    <p:sldId id="299" r:id="rId33"/>
    <p:sldId id="300" r:id="rId34"/>
    <p:sldId id="301" r:id="rId35"/>
    <p:sldId id="302" r:id="rId36"/>
    <p:sldId id="304" r:id="rId37"/>
    <p:sldId id="305" r:id="rId38"/>
    <p:sldId id="306" r:id="rId39"/>
    <p:sldId id="307" r:id="rId40"/>
    <p:sldId id="308" r:id="rId41"/>
    <p:sldId id="310" r:id="rId42"/>
    <p:sldId id="311" r:id="rId43"/>
    <p:sldId id="312" r:id="rId44"/>
    <p:sldId id="313" r:id="rId45"/>
    <p:sldId id="314" r:id="rId46"/>
    <p:sldId id="315" r:id="rId47"/>
    <p:sldId id="316" r:id="rId48"/>
    <p:sldId id="317" r:id="rId49"/>
    <p:sldId id="318" r:id="rId50"/>
    <p:sldId id="319" r:id="rId51"/>
    <p:sldId id="320" r:id="rId52"/>
    <p:sldId id="321" r:id="rId53"/>
    <p:sldId id="322" r:id="rId54"/>
    <p:sldId id="323" r:id="rId55"/>
    <p:sldId id="324" r:id="rId56"/>
    <p:sldId id="325" r:id="rId57"/>
    <p:sldId id="326" r:id="rId58"/>
    <p:sldId id="327" r:id="rId59"/>
    <p:sldId id="328" r:id="rId60"/>
    <p:sldId id="329" r:id="rId61"/>
    <p:sldId id="330" r:id="rId62"/>
    <p:sldId id="334" r:id="rId63"/>
    <p:sldId id="335" r:id="rId64"/>
    <p:sldId id="336" r:id="rId65"/>
    <p:sldId id="337" r:id="rId66"/>
    <p:sldId id="331" r:id="rId67"/>
    <p:sldId id="333" r:id="rId68"/>
    <p:sldId id="338" r:id="rId69"/>
    <p:sldId id="332" r:id="rId70"/>
    <p:sldId id="339" r:id="rId71"/>
    <p:sldId id="340" r:id="rId72"/>
    <p:sldId id="342" r:id="rId73"/>
    <p:sldId id="343" r:id="rId74"/>
    <p:sldId id="344" r:id="rId75"/>
    <p:sldId id="345" r:id="rId76"/>
    <p:sldId id="346" r:id="rId7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引入" id="{C77C7943-C8A9-4698-9F48-0CB59281BD8C}">
          <p14:sldIdLst>
            <p14:sldId id="256"/>
            <p14:sldId id="257"/>
            <p14:sldId id="264"/>
            <p14:sldId id="259"/>
            <p14:sldId id="260"/>
            <p14:sldId id="261"/>
            <p14:sldId id="262"/>
            <p14:sldId id="263"/>
          </p14:sldIdLst>
        </p14:section>
        <p14:section name="传统算法" id="{98DB06F1-C9F1-4543-A6E9-CA8A602C764C}">
          <p14:sldIdLst>
            <p14:sldId id="265"/>
            <p14:sldId id="281"/>
            <p14:sldId id="266"/>
            <p14:sldId id="269"/>
            <p14:sldId id="268"/>
            <p14:sldId id="270"/>
            <p14:sldId id="271"/>
            <p14:sldId id="272"/>
            <p14:sldId id="274"/>
            <p14:sldId id="273"/>
          </p14:sldIdLst>
        </p14:section>
        <p14:section name="并行算法" id="{CACF53D4-BE9A-4507-B0DA-924C134337E4}">
          <p14:sldIdLst>
            <p14:sldId id="276"/>
            <p14:sldId id="277"/>
            <p14:sldId id="285"/>
            <p14:sldId id="286"/>
            <p14:sldId id="279"/>
            <p14:sldId id="287"/>
            <p14:sldId id="288"/>
            <p14:sldId id="290"/>
            <p14:sldId id="294"/>
            <p14:sldId id="295"/>
          </p14:sldIdLst>
        </p14:section>
        <p14:section name="算法问题" id="{6F29284A-1D90-481E-B57A-DE932509812E}">
          <p14:sldIdLst>
            <p14:sldId id="296"/>
            <p14:sldId id="297"/>
            <p14:sldId id="298"/>
            <p14:sldId id="299"/>
            <p14:sldId id="300"/>
            <p14:sldId id="301"/>
          </p14:sldIdLst>
        </p14:section>
        <p14:section name=" 算法原理动画" id="{129C3046-F17C-4202-BBB3-13B9CE49AA9B}">
          <p14:sldIdLst>
            <p14:sldId id="302"/>
            <p14:sldId id="304"/>
            <p14:sldId id="305"/>
            <p14:sldId id="306"/>
            <p14:sldId id="307"/>
            <p14:sldId id="308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</p14:sldIdLst>
        </p14:section>
        <p14:section name="并行策略" id="{F17779AD-DB50-48A3-B7E4-AEA5D55AA00C}">
          <p14:sldIdLst>
            <p14:sldId id="334"/>
            <p14:sldId id="335"/>
            <p14:sldId id="336"/>
            <p14:sldId id="337"/>
          </p14:sldIdLst>
        </p14:section>
        <p14:section name="实现技巧" id="{C6C16851-948C-42A6-952E-87A5A1CB8C42}">
          <p14:sldIdLst>
            <p14:sldId id="331"/>
            <p14:sldId id="333"/>
            <p14:sldId id="338"/>
            <p14:sldId id="332"/>
            <p14:sldId id="339"/>
            <p14:sldId id="340"/>
            <p14:sldId id="342"/>
            <p14:sldId id="343"/>
          </p14:sldIdLst>
        </p14:section>
        <p14:section name="实验结果" id="{C7957316-7C9A-4570-A010-F168490D5716}">
          <p14:sldIdLst>
            <p14:sldId id="344"/>
          </p14:sldIdLst>
        </p14:section>
        <p14:section name="展望" id="{72F611C9-B3B1-4CEE-946B-020AE3F2CBE0}">
          <p14:sldIdLst>
            <p14:sldId id="345"/>
          </p14:sldIdLst>
        </p14:section>
        <p14:section name="结尾" id="{2A140502-383F-4580-948B-38FA0015DDBA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192C"/>
    <a:srgbClr val="152543"/>
    <a:srgbClr val="1A2E5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5" d="100"/>
          <a:sy n="95" d="100"/>
        </p:scale>
        <p:origin x="6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pard_liu@whu.edu.cn" userId="0f2696d5-8e98-468a-ac40-0b871a865f0f" providerId="ADAL" clId="{BF56718B-37B3-43F3-AE36-83604EE76109}"/>
    <pc:docChg chg="modSld">
      <pc:chgData name="shepard_liu@whu.edu.cn" userId="0f2696d5-8e98-468a-ac40-0b871a865f0f" providerId="ADAL" clId="{BF56718B-37B3-43F3-AE36-83604EE76109}" dt="2021-11-16T06:08:51.776" v="1" actId="14100"/>
      <pc:docMkLst>
        <pc:docMk/>
      </pc:docMkLst>
      <pc:sldChg chg="modSp mod">
        <pc:chgData name="shepard_liu@whu.edu.cn" userId="0f2696d5-8e98-468a-ac40-0b871a865f0f" providerId="ADAL" clId="{BF56718B-37B3-43F3-AE36-83604EE76109}" dt="2021-11-16T06:08:51.776" v="1" actId="14100"/>
        <pc:sldMkLst>
          <pc:docMk/>
          <pc:sldMk cId="4213100197" sldId="264"/>
        </pc:sldMkLst>
        <pc:picChg chg="mod">
          <ac:chgData name="shepard_liu@whu.edu.cn" userId="0f2696d5-8e98-468a-ac40-0b871a865f0f" providerId="ADAL" clId="{BF56718B-37B3-43F3-AE36-83604EE76109}" dt="2021-11-16T06:08:51.776" v="1" actId="14100"/>
          <ac:picMkLst>
            <pc:docMk/>
            <pc:sldMk cId="4213100197" sldId="264"/>
            <ac:picMk id="3" creationId="{50E79B66-BF45-4C42-83E5-3EAA4743A23C}"/>
          </ac:picMkLst>
        </pc:picChg>
      </pc:sldChg>
    </pc:docChg>
  </pc:docChgLst>
  <pc:docChgLst>
    <pc:chgData name="shepard_liu@whu.edu.cn" userId="0f2696d5-8e98-468a-ac40-0b871a865f0f" providerId="ADAL" clId="{5B737E16-3CBD-40B0-888A-EEFC2A1001FE}"/>
    <pc:docChg chg="undo custSel addSld delSld modSld sldOrd addSection modSection">
      <pc:chgData name="shepard_liu@whu.edu.cn" userId="0f2696d5-8e98-468a-ac40-0b871a865f0f" providerId="ADAL" clId="{5B737E16-3CBD-40B0-888A-EEFC2A1001FE}" dt="2021-11-16T06:06:45.649" v="3195" actId="1076"/>
      <pc:docMkLst>
        <pc:docMk/>
      </pc:docMkLst>
      <pc:sldChg chg="modTransition">
        <pc:chgData name="shepard_liu@whu.edu.cn" userId="0f2696d5-8e98-468a-ac40-0b871a865f0f" providerId="ADAL" clId="{5B737E16-3CBD-40B0-888A-EEFC2A1001FE}" dt="2021-11-16T05:38:53.454" v="2443"/>
        <pc:sldMkLst>
          <pc:docMk/>
          <pc:sldMk cId="735530354" sldId="257"/>
        </pc:sldMkLst>
      </pc:sldChg>
      <pc:sldChg chg="modSp">
        <pc:chgData name="shepard_liu@whu.edu.cn" userId="0f2696d5-8e98-468a-ac40-0b871a865f0f" providerId="ADAL" clId="{5B737E16-3CBD-40B0-888A-EEFC2A1001FE}" dt="2021-11-16T05:41:29.260" v="2460"/>
        <pc:sldMkLst>
          <pc:docMk/>
          <pc:sldMk cId="3304335551" sldId="296"/>
        </pc:sldMkLst>
        <pc:spChg chg="mod">
          <ac:chgData name="shepard_liu@whu.edu.cn" userId="0f2696d5-8e98-468a-ac40-0b871a865f0f" providerId="ADAL" clId="{5B737E16-3CBD-40B0-888A-EEFC2A1001FE}" dt="2021-11-16T05:41:29.260" v="2460"/>
          <ac:spMkLst>
            <pc:docMk/>
            <pc:sldMk cId="3304335551" sldId="296"/>
            <ac:spMk id="15" creationId="{999BAD6E-63E1-4EBD-8F14-39168A0E90D5}"/>
          </ac:spMkLst>
        </pc:spChg>
      </pc:sldChg>
      <pc:sldChg chg="addSp modSp mod">
        <pc:chgData name="shepard_liu@whu.edu.cn" userId="0f2696d5-8e98-468a-ac40-0b871a865f0f" providerId="ADAL" clId="{5B737E16-3CBD-40B0-888A-EEFC2A1001FE}" dt="2021-11-16T05:47:21.086" v="2738" actId="1076"/>
        <pc:sldMkLst>
          <pc:docMk/>
          <pc:sldMk cId="3128476405" sldId="301"/>
        </pc:sldMkLst>
        <pc:spChg chg="add mod">
          <ac:chgData name="shepard_liu@whu.edu.cn" userId="0f2696d5-8e98-468a-ac40-0b871a865f0f" providerId="ADAL" clId="{5B737E16-3CBD-40B0-888A-EEFC2A1001FE}" dt="2021-11-16T05:46:03.785" v="2650" actId="1076"/>
          <ac:spMkLst>
            <pc:docMk/>
            <pc:sldMk cId="3128476405" sldId="301"/>
            <ac:spMk id="5" creationId="{F25463E2-1AEC-4240-B06A-2295EFE02908}"/>
          </ac:spMkLst>
        </pc:spChg>
        <pc:spChg chg="add mod">
          <ac:chgData name="shepard_liu@whu.edu.cn" userId="0f2696d5-8e98-468a-ac40-0b871a865f0f" providerId="ADAL" clId="{5B737E16-3CBD-40B0-888A-EEFC2A1001FE}" dt="2021-11-16T05:47:21.086" v="2738" actId="1076"/>
          <ac:spMkLst>
            <pc:docMk/>
            <pc:sldMk cId="3128476405" sldId="301"/>
            <ac:spMk id="6" creationId="{35DE4D69-77BE-40A8-9403-8429B7CAFCA4}"/>
          </ac:spMkLst>
        </pc:spChg>
        <pc:spChg chg="add mod">
          <ac:chgData name="shepard_liu@whu.edu.cn" userId="0f2696d5-8e98-468a-ac40-0b871a865f0f" providerId="ADAL" clId="{5B737E16-3CBD-40B0-888A-EEFC2A1001FE}" dt="2021-11-16T05:47:21.086" v="2738" actId="1076"/>
          <ac:spMkLst>
            <pc:docMk/>
            <pc:sldMk cId="3128476405" sldId="301"/>
            <ac:spMk id="7" creationId="{2B220B39-2E6D-4E54-A1A4-18F25372DCF6}"/>
          </ac:spMkLst>
        </pc:spChg>
        <pc:spChg chg="add mod ord">
          <ac:chgData name="shepard_liu@whu.edu.cn" userId="0f2696d5-8e98-468a-ac40-0b871a865f0f" providerId="ADAL" clId="{5B737E16-3CBD-40B0-888A-EEFC2A1001FE}" dt="2021-11-16T05:46:08.220" v="2651" actId="1076"/>
          <ac:spMkLst>
            <pc:docMk/>
            <pc:sldMk cId="3128476405" sldId="301"/>
            <ac:spMk id="22" creationId="{2D94ECF6-7D42-4C8D-9D95-5B7D772B7408}"/>
          </ac:spMkLst>
        </pc:spChg>
        <pc:spChg chg="add mod">
          <ac:chgData name="shepard_liu@whu.edu.cn" userId="0f2696d5-8e98-468a-ac40-0b871a865f0f" providerId="ADAL" clId="{5B737E16-3CBD-40B0-888A-EEFC2A1001FE}" dt="2021-11-16T05:47:21.086" v="2738" actId="1076"/>
          <ac:spMkLst>
            <pc:docMk/>
            <pc:sldMk cId="3128476405" sldId="301"/>
            <ac:spMk id="26" creationId="{B03B6621-B250-475B-8264-663431D73ED3}"/>
          </ac:spMkLst>
        </pc:spChg>
      </pc:sldChg>
      <pc:sldChg chg="del">
        <pc:chgData name="shepard_liu@whu.edu.cn" userId="0f2696d5-8e98-468a-ac40-0b871a865f0f" providerId="ADAL" clId="{5B737E16-3CBD-40B0-888A-EEFC2A1001FE}" dt="2021-11-16T03:21:02.110" v="1581" actId="2696"/>
        <pc:sldMkLst>
          <pc:docMk/>
          <pc:sldMk cId="1755588029" sldId="303"/>
        </pc:sldMkLst>
      </pc:sldChg>
      <pc:sldChg chg="addSp modSp mod">
        <pc:chgData name="shepard_liu@whu.edu.cn" userId="0f2696d5-8e98-468a-ac40-0b871a865f0f" providerId="ADAL" clId="{5B737E16-3CBD-40B0-888A-EEFC2A1001FE}" dt="2021-11-16T05:50:05.564" v="2833" actId="14100"/>
        <pc:sldMkLst>
          <pc:docMk/>
          <pc:sldMk cId="2388311590" sldId="330"/>
        </pc:sldMkLst>
        <pc:spChg chg="add mod">
          <ac:chgData name="shepard_liu@whu.edu.cn" userId="0f2696d5-8e98-468a-ac40-0b871a865f0f" providerId="ADAL" clId="{5B737E16-3CBD-40B0-888A-EEFC2A1001FE}" dt="2021-11-16T05:50:05.564" v="2833" actId="14100"/>
          <ac:spMkLst>
            <pc:docMk/>
            <pc:sldMk cId="2388311590" sldId="330"/>
            <ac:spMk id="84" creationId="{C3BF72ED-9501-427B-8CE8-6B6A115DDE51}"/>
          </ac:spMkLst>
        </pc:spChg>
      </pc:sldChg>
      <pc:sldChg chg="addSp modSp mod">
        <pc:chgData name="shepard_liu@whu.edu.cn" userId="0f2696d5-8e98-468a-ac40-0b871a865f0f" providerId="ADAL" clId="{5B737E16-3CBD-40B0-888A-EEFC2A1001FE}" dt="2021-11-16T02:52:48.745" v="1007" actId="122"/>
        <pc:sldMkLst>
          <pc:docMk/>
          <pc:sldMk cId="2009848214" sldId="332"/>
        </pc:sldMkLst>
        <pc:spChg chg="mod">
          <ac:chgData name="shepard_liu@whu.edu.cn" userId="0f2696d5-8e98-468a-ac40-0b871a865f0f" providerId="ADAL" clId="{5B737E16-3CBD-40B0-888A-EEFC2A1001FE}" dt="2021-11-16T02:16:24.438" v="5" actId="164"/>
          <ac:spMkLst>
            <pc:docMk/>
            <pc:sldMk cId="2009848214" sldId="332"/>
            <ac:spMk id="3" creationId="{9B1F998C-96A6-4AB8-9B38-01B5759A1A40}"/>
          </ac:spMkLst>
        </pc:spChg>
        <pc:spChg chg="mod">
          <ac:chgData name="shepard_liu@whu.edu.cn" userId="0f2696d5-8e98-468a-ac40-0b871a865f0f" providerId="ADAL" clId="{5B737E16-3CBD-40B0-888A-EEFC2A1001FE}" dt="2021-11-16T02:16:24.438" v="5" actId="164"/>
          <ac:spMkLst>
            <pc:docMk/>
            <pc:sldMk cId="2009848214" sldId="332"/>
            <ac:spMk id="20" creationId="{4B95F818-BF37-427D-97FB-4A4F961BECD1}"/>
          </ac:spMkLst>
        </pc:spChg>
        <pc:spChg chg="mod">
          <ac:chgData name="shepard_liu@whu.edu.cn" userId="0f2696d5-8e98-468a-ac40-0b871a865f0f" providerId="ADAL" clId="{5B737E16-3CBD-40B0-888A-EEFC2A1001FE}" dt="2021-11-16T02:17:16.175" v="36"/>
          <ac:spMkLst>
            <pc:docMk/>
            <pc:sldMk cId="2009848214" sldId="332"/>
            <ac:spMk id="24" creationId="{1A29F5D0-7E30-48E2-A750-EB1B0C0E6109}"/>
          </ac:spMkLst>
        </pc:spChg>
        <pc:spChg chg="mod">
          <ac:chgData name="shepard_liu@whu.edu.cn" userId="0f2696d5-8e98-468a-ac40-0b871a865f0f" providerId="ADAL" clId="{5B737E16-3CBD-40B0-888A-EEFC2A1001FE}" dt="2021-11-16T02:19:14.857" v="226" actId="1076"/>
          <ac:spMkLst>
            <pc:docMk/>
            <pc:sldMk cId="2009848214" sldId="332"/>
            <ac:spMk id="25" creationId="{9996C017-7D3C-471D-973F-1788427E846F}"/>
          </ac:spMkLst>
        </pc:spChg>
        <pc:spChg chg="add mod">
          <ac:chgData name="shepard_liu@whu.edu.cn" userId="0f2696d5-8e98-468a-ac40-0b871a865f0f" providerId="ADAL" clId="{5B737E16-3CBD-40B0-888A-EEFC2A1001FE}" dt="2021-11-16T02:52:48.745" v="1007" actId="122"/>
          <ac:spMkLst>
            <pc:docMk/>
            <pc:sldMk cId="2009848214" sldId="332"/>
            <ac:spMk id="28" creationId="{61EB8926-712E-4ED9-9D68-BFB641D26CC6}"/>
          </ac:spMkLst>
        </pc:spChg>
        <pc:grpChg chg="mod">
          <ac:chgData name="shepard_liu@whu.edu.cn" userId="0f2696d5-8e98-468a-ac40-0b871a865f0f" providerId="ADAL" clId="{5B737E16-3CBD-40B0-888A-EEFC2A1001FE}" dt="2021-11-16T02:21:47.509" v="258" actId="465"/>
          <ac:grpSpMkLst>
            <pc:docMk/>
            <pc:sldMk cId="2009848214" sldId="332"/>
            <ac:grpSpMk id="5" creationId="{34DB39B8-FB59-492D-92B6-5FBD234833A9}"/>
          </ac:grpSpMkLst>
        </pc:grpChg>
        <pc:grpChg chg="mod">
          <ac:chgData name="shepard_liu@whu.edu.cn" userId="0f2696d5-8e98-468a-ac40-0b871a865f0f" providerId="ADAL" clId="{5B737E16-3CBD-40B0-888A-EEFC2A1001FE}" dt="2021-11-16T02:21:31.892" v="256" actId="1076"/>
          <ac:grpSpMkLst>
            <pc:docMk/>
            <pc:sldMk cId="2009848214" sldId="332"/>
            <ac:grpSpMk id="9" creationId="{3A56ECF2-ACB0-4068-A619-1461CE854E3B}"/>
          </ac:grpSpMkLst>
        </pc:grpChg>
        <pc:grpChg chg="mod">
          <ac:chgData name="shepard_liu@whu.edu.cn" userId="0f2696d5-8e98-468a-ac40-0b871a865f0f" providerId="ADAL" clId="{5B737E16-3CBD-40B0-888A-EEFC2A1001FE}" dt="2021-11-16T02:21:47.509" v="258" actId="465"/>
          <ac:grpSpMkLst>
            <pc:docMk/>
            <pc:sldMk cId="2009848214" sldId="332"/>
            <ac:grpSpMk id="13" creationId="{57D6AA72-C446-44FF-8FD2-F8FFEBA5389F}"/>
          </ac:grpSpMkLst>
        </pc:grpChg>
        <pc:grpChg chg="add mod">
          <ac:chgData name="shepard_liu@whu.edu.cn" userId="0f2696d5-8e98-468a-ac40-0b871a865f0f" providerId="ADAL" clId="{5B737E16-3CBD-40B0-888A-EEFC2A1001FE}" dt="2021-11-16T02:16:27.564" v="6" actId="1076"/>
          <ac:grpSpMkLst>
            <pc:docMk/>
            <pc:sldMk cId="2009848214" sldId="332"/>
            <ac:grpSpMk id="22" creationId="{6138C1A8-FF09-4444-AFFD-F0D27CCB6270}"/>
          </ac:grpSpMkLst>
        </pc:grpChg>
        <pc:grpChg chg="add mod">
          <ac:chgData name="shepard_liu@whu.edu.cn" userId="0f2696d5-8e98-468a-ac40-0b871a865f0f" providerId="ADAL" clId="{5B737E16-3CBD-40B0-888A-EEFC2A1001FE}" dt="2021-11-16T02:19:10.976" v="225" actId="1076"/>
          <ac:grpSpMkLst>
            <pc:docMk/>
            <pc:sldMk cId="2009848214" sldId="332"/>
            <ac:grpSpMk id="23" creationId="{69016EE6-CF45-40AA-A9AC-E095A794F877}"/>
          </ac:grpSpMkLst>
        </pc:grpChg>
        <pc:picChg chg="mod modCrop">
          <ac:chgData name="shepard_liu@whu.edu.cn" userId="0f2696d5-8e98-468a-ac40-0b871a865f0f" providerId="ADAL" clId="{5B737E16-3CBD-40B0-888A-EEFC2A1001FE}" dt="2021-11-16T02:16:35.136" v="8" actId="1076"/>
          <ac:picMkLst>
            <pc:docMk/>
            <pc:sldMk cId="2009848214" sldId="332"/>
            <ac:picMk id="21" creationId="{3B51F954-1757-4A31-A88F-E078F854A67C}"/>
          </ac:picMkLst>
        </pc:picChg>
        <pc:cxnChg chg="add mod">
          <ac:chgData name="shepard_liu@whu.edu.cn" userId="0f2696d5-8e98-468a-ac40-0b871a865f0f" providerId="ADAL" clId="{5B737E16-3CBD-40B0-888A-EEFC2A1001FE}" dt="2021-11-16T02:51:11.320" v="932" actId="1582"/>
          <ac:cxnSpMkLst>
            <pc:docMk/>
            <pc:sldMk cId="2009848214" sldId="332"/>
            <ac:cxnSpMk id="27" creationId="{C3CC563B-4ADA-4CAF-AB7B-D323794CD552}"/>
          </ac:cxnSpMkLst>
        </pc:cxnChg>
      </pc:sldChg>
      <pc:sldChg chg="addSp delSp modSp add mod ord modAnim">
        <pc:chgData name="shepard_liu@whu.edu.cn" userId="0f2696d5-8e98-468a-ac40-0b871a865f0f" providerId="ADAL" clId="{5B737E16-3CBD-40B0-888A-EEFC2A1001FE}" dt="2021-11-16T05:53:39.727" v="2854"/>
        <pc:sldMkLst>
          <pc:docMk/>
          <pc:sldMk cId="2613472582" sldId="333"/>
        </pc:sldMkLst>
        <pc:spChg chg="mod">
          <ac:chgData name="shepard_liu@whu.edu.cn" userId="0f2696d5-8e98-468a-ac40-0b871a865f0f" providerId="ADAL" clId="{5B737E16-3CBD-40B0-888A-EEFC2A1001FE}" dt="2021-11-16T02:21:59.791" v="262" actId="207"/>
          <ac:spMkLst>
            <pc:docMk/>
            <pc:sldMk cId="2613472582" sldId="333"/>
            <ac:spMk id="6" creationId="{2BA74720-8C5A-4717-9EF2-EE29315671C1}"/>
          </ac:spMkLst>
        </pc:spChg>
        <pc:spChg chg="mod">
          <ac:chgData name="shepard_liu@whu.edu.cn" userId="0f2696d5-8e98-468a-ac40-0b871a865f0f" providerId="ADAL" clId="{5B737E16-3CBD-40B0-888A-EEFC2A1001FE}" dt="2021-11-16T02:21:59.791" v="262" actId="207"/>
          <ac:spMkLst>
            <pc:docMk/>
            <pc:sldMk cId="2613472582" sldId="333"/>
            <ac:spMk id="7" creationId="{743C42F0-ECDA-4B62-8F35-E2346E9AA4F9}"/>
          </ac:spMkLst>
        </pc:spChg>
        <pc:spChg chg="add mod">
          <ac:chgData name="shepard_liu@whu.edu.cn" userId="0f2696d5-8e98-468a-ac40-0b871a865f0f" providerId="ADAL" clId="{5B737E16-3CBD-40B0-888A-EEFC2A1001FE}" dt="2021-11-16T02:38:03.863" v="478" actId="1076"/>
          <ac:spMkLst>
            <pc:docMk/>
            <pc:sldMk cId="2613472582" sldId="333"/>
            <ac:spMk id="8" creationId="{B6CEFA79-F8B3-4BC7-AAA6-417DC51324A8}"/>
          </ac:spMkLst>
        </pc:spChg>
        <pc:spChg chg="mod">
          <ac:chgData name="shepard_liu@whu.edu.cn" userId="0f2696d5-8e98-468a-ac40-0b871a865f0f" providerId="ADAL" clId="{5B737E16-3CBD-40B0-888A-EEFC2A1001FE}" dt="2021-11-16T02:22:08.270" v="264" actId="207"/>
          <ac:spMkLst>
            <pc:docMk/>
            <pc:sldMk cId="2613472582" sldId="333"/>
            <ac:spMk id="10" creationId="{B0535B4A-F287-4A9D-9409-B283ABE8F93A}"/>
          </ac:spMkLst>
        </pc:spChg>
        <pc:spChg chg="mod">
          <ac:chgData name="shepard_liu@whu.edu.cn" userId="0f2696d5-8e98-468a-ac40-0b871a865f0f" providerId="ADAL" clId="{5B737E16-3CBD-40B0-888A-EEFC2A1001FE}" dt="2021-11-16T02:22:08.270" v="264" actId="207"/>
          <ac:spMkLst>
            <pc:docMk/>
            <pc:sldMk cId="2613472582" sldId="333"/>
            <ac:spMk id="12" creationId="{68E68E94-A260-4258-96AF-B381452FDEC6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26" creationId="{847586D2-9D56-4CBC-A034-8169AAC516CA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27" creationId="{3D9665B0-0A58-4515-940B-21CCD9E9BAA0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28" creationId="{638A004B-B9FC-4AD9-9BF3-2309D81E079E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29" creationId="{7BAEC143-6DF6-43F1-9F9B-88E36605AC16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0" creationId="{F4B046E5-617F-4A17-827B-DB1F2AB720F6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1" creationId="{2621E4F4-23F1-497A-B0D4-81D7FE42B2AA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2" creationId="{BC7E2ECE-3F38-470B-BCA5-A283E28DF71B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3" creationId="{05DBFA3D-D540-41E4-B63B-A21319A5F7D7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4" creationId="{71FD24C0-9737-4DC8-85E7-8970DB519BE2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5" creationId="{FE4DE37F-E4FC-4198-A3A8-206154F5F794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6" creationId="{422B28D4-CA1E-4E16-8251-D49104260090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7" creationId="{E796D91C-794C-49C8-B5AA-183A8FAC4B0B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8" creationId="{9B44DED1-EA3E-42D8-ACF7-EE80B41E3F9F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39" creationId="{8F650886-4CEC-4D48-B847-469522D7E556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0" creationId="{E398F8CB-FAC9-4B42-86B8-4EDEB34B347D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1" creationId="{D8D90F77-7395-49E1-B8EA-78F888D0E88A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2" creationId="{2D5D5FA3-CEAA-4A37-808B-69FA2F11D53E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3" creationId="{4F09C2B8-6813-427C-BFCC-6C252CBB3EC1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4" creationId="{0D0521DE-F887-4BB5-9B1B-ABD1F49F74E2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5" creationId="{994F80B8-A3E9-4CF5-AE3E-27E48017CF03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6" creationId="{5FB1D84A-9C0E-4EEB-AAFE-A761AB1C0C13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7" creationId="{66DB1C83-F25C-45CB-8AC3-BC385258E6A8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8" creationId="{C8243821-8D2F-497D-A92F-88219CAC7338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49" creationId="{7765CD95-F12C-4B04-93E4-14CC19A291E3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0" creationId="{F8EC368A-0E71-4867-BF0A-0E26239EF105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1" creationId="{D609B63E-9F7A-4720-A28E-FC616841B69A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2" creationId="{58EA335A-3459-41C9-88E7-9F2787C0A8F8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3" creationId="{F7663807-5B2F-46E4-84B3-B3EA9A64F426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4" creationId="{B624623F-EE77-4FBD-A1ED-721534A29FE3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5" creationId="{0E6F2B3B-7E8F-4FDC-A998-49D949CE8084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6" creationId="{BFBEB9DB-8521-475E-A41F-A00AE5286B15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7" creationId="{973D302F-2AC0-4900-B4EF-478FA307DB7F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8" creationId="{10931E85-5119-4AAC-BBA2-1FB5887B7609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59" creationId="{D5549292-8720-4EC3-B181-234DFB126818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0" creationId="{D3956DE5-0821-4250-9AB5-F7B9BCD9AE12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1" creationId="{D0E6D7A8-90F5-4919-B29C-92F10F34BE3C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2" creationId="{DDDAC566-3181-4BD8-A417-DE9984B1E4AA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3" creationId="{9DCD1D59-C9CE-4CC2-B5C4-4A69F8600A05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4" creationId="{C29F5BC9-93F3-4BE7-B8A6-4A91FB0934F3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5" creationId="{D20B3169-0033-4F18-A977-16CE9610B269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6" creationId="{EFF6A06F-0A86-4EB8-9F12-F784A51D7472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7" creationId="{7548898F-0CE0-4DFF-AE64-754652633227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8" creationId="{C0B13480-265F-4958-AD8E-2A52A4E33905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69" creationId="{02C6925D-0452-4524-B173-52F371CB7A5A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0" creationId="{9DF03E7C-BE25-461E-8391-3751381D164A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1" creationId="{705048F0-F5DD-4211-83A6-C155BDFFC7E4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2" creationId="{86EB2007-73DE-41D8-A859-A6FA6F377D73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3" creationId="{03CAA1A7-36B8-49F7-92B8-B537110A711E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4" creationId="{FBB122E1-CAFC-4433-B446-013EC73FEBD8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5" creationId="{5FCAC29D-161E-47FF-854B-EDEE8B744009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6" creationId="{79AF2212-B7AF-4E56-8C83-B4F98A0887E9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7" creationId="{AC79E7B8-62CD-4D25-9891-EFF20C2EDBCA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8" creationId="{1DDA2EEC-ADB6-43BA-82E6-1B3276E5641D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79" creationId="{04EB799E-BA5C-446D-A0D4-FE122EA7E4F6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0" creationId="{F3A7A6DC-2C01-4FD1-920E-1F38D62A8E56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1" creationId="{A3A76EBC-2A7E-4448-8E60-B7EAFC3D6863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2" creationId="{6AA9102F-1180-40DF-8118-7FC4BEF5AF6B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3" creationId="{35E73679-BA85-4D58-8AD8-2A2987F474AA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4" creationId="{76E55969-8B1A-4AE0-A3BC-F28709B58EBC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5" creationId="{817C2381-64C9-46A6-89AF-43CCCA2D8A8F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6" creationId="{3A2BFDDD-6F66-4FEF-8AA3-E39DE149440C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7" creationId="{D4BF550A-3962-49F2-A91C-6E5C170EA818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8" creationId="{D6875A09-3206-4F13-AE3E-A1B1D917FB59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89" creationId="{F40FBC3D-ACDF-4771-A0AC-22CBCC6FA414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0" creationId="{62018907-7ABA-42FF-81F7-CB6EE72F02F1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1" creationId="{CEB5DBA4-5FEA-4BBA-8D2C-913869BC5F17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2" creationId="{75034F57-735F-480B-850D-8E7FDE176F84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3" creationId="{BD41278B-9F60-425C-B76F-B78AD3DD8445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4" creationId="{BCE3D3BE-BB86-4397-9449-9E178DF79959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5" creationId="{0DAF24C1-CF07-41A7-98E9-78A561A04FE7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6" creationId="{F53BCB62-937B-4708-AEFB-BAFE9406FABF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7" creationId="{E968C3E2-C464-475F-A909-07FE61922C67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8" creationId="{921BC7A5-596C-48DA-9863-E2DCE0ADCE45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99" creationId="{5858E63C-A4C7-4552-B308-6007871D8D0F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0" creationId="{68E00AC6-0718-4082-8F5B-76D1C1009BC9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1" creationId="{D72EA9FA-A388-4458-AFAC-748DF4F9AABF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2" creationId="{5BBAEB87-E628-4CAA-AD82-FB3456844031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3" creationId="{2C52F15D-56C8-4810-AF9E-C8FD0A7C11A0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4" creationId="{14C776EA-F31D-4043-82DD-657CF6A1DD00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5" creationId="{48990172-5EE7-41BF-A836-C69662074607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6" creationId="{6EFE8FB7-F308-4B5F-91C3-794CE74189AB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7" creationId="{4DF1B0A3-F593-48C6-B5F1-7D4056C11C88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8" creationId="{F542B0C0-EF90-487D-A67A-FAF42E90FD19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09" creationId="{0C19E4F1-51AA-46D3-B830-1421A0A4CD9D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10" creationId="{924F9477-9748-4886-B664-8673029E7793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11" creationId="{C610E036-AC2B-4884-96F2-E2C282B88684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12" creationId="{7AB3DD76-7D9A-4977-9FEB-E817661C83D3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13" creationId="{C04E7554-82D7-458E-8319-91A3A0C53CA0}"/>
          </ac:spMkLst>
        </pc:spChg>
        <pc:spChg chg="add mod">
          <ac:chgData name="shepard_liu@whu.edu.cn" userId="0f2696d5-8e98-468a-ac40-0b871a865f0f" providerId="ADAL" clId="{5B737E16-3CBD-40B0-888A-EEFC2A1001FE}" dt="2021-11-16T02:34:39.422" v="422" actId="164"/>
          <ac:spMkLst>
            <pc:docMk/>
            <pc:sldMk cId="2613472582" sldId="333"/>
            <ac:spMk id="114" creationId="{F7815724-6CCB-4479-BDAF-19EA424A5FCF}"/>
          </ac:spMkLst>
        </pc:spChg>
        <pc:spChg chg="mod topLvl">
          <ac:chgData name="shepard_liu@whu.edu.cn" userId="0f2696d5-8e98-468a-ac40-0b871a865f0f" providerId="ADAL" clId="{5B737E16-3CBD-40B0-888A-EEFC2A1001FE}" dt="2021-11-16T02:47:41.103" v="762" actId="165"/>
          <ac:spMkLst>
            <pc:docMk/>
            <pc:sldMk cId="2613472582" sldId="333"/>
            <ac:spMk id="116" creationId="{6D8A1C55-DB50-4295-BCCA-CC9B1E07741F}"/>
          </ac:spMkLst>
        </pc:spChg>
        <pc:spChg chg="mod topLvl">
          <ac:chgData name="shepard_liu@whu.edu.cn" userId="0f2696d5-8e98-468a-ac40-0b871a865f0f" providerId="ADAL" clId="{5B737E16-3CBD-40B0-888A-EEFC2A1001FE}" dt="2021-11-16T02:47:41.103" v="762" actId="165"/>
          <ac:spMkLst>
            <pc:docMk/>
            <pc:sldMk cId="2613472582" sldId="333"/>
            <ac:spMk id="117" creationId="{3D9DF187-546A-4AA8-B05E-D134671205C0}"/>
          </ac:spMkLst>
        </pc:spChg>
        <pc:spChg chg="mod topLvl">
          <ac:chgData name="shepard_liu@whu.edu.cn" userId="0f2696d5-8e98-468a-ac40-0b871a865f0f" providerId="ADAL" clId="{5B737E16-3CBD-40B0-888A-EEFC2A1001FE}" dt="2021-11-16T02:38:11.178" v="479" actId="165"/>
          <ac:spMkLst>
            <pc:docMk/>
            <pc:sldMk cId="2613472582" sldId="333"/>
            <ac:spMk id="120" creationId="{53F8BEF9-9533-45F0-9155-54602C4E72FE}"/>
          </ac:spMkLst>
        </pc:spChg>
        <pc:spChg chg="mod topLvl">
          <ac:chgData name="shepard_liu@whu.edu.cn" userId="0f2696d5-8e98-468a-ac40-0b871a865f0f" providerId="ADAL" clId="{5B737E16-3CBD-40B0-888A-EEFC2A1001FE}" dt="2021-11-16T02:38:36.877" v="481" actId="165"/>
          <ac:spMkLst>
            <pc:docMk/>
            <pc:sldMk cId="2613472582" sldId="333"/>
            <ac:spMk id="121" creationId="{EEAE87D3-E332-44A9-883D-66AB6955A3FD}"/>
          </ac:spMkLst>
        </pc:spChg>
        <pc:spChg chg="mod topLvl">
          <ac:chgData name="shepard_liu@whu.edu.cn" userId="0f2696d5-8e98-468a-ac40-0b871a865f0f" providerId="ADAL" clId="{5B737E16-3CBD-40B0-888A-EEFC2A1001FE}" dt="2021-11-16T02:38:36.877" v="481" actId="165"/>
          <ac:spMkLst>
            <pc:docMk/>
            <pc:sldMk cId="2613472582" sldId="333"/>
            <ac:spMk id="122" creationId="{1D1D21EB-DFCE-4B1A-9024-A7D7C8D539E5}"/>
          </ac:spMkLst>
        </pc:spChg>
        <pc:spChg chg="mod topLvl">
          <ac:chgData name="shepard_liu@whu.edu.cn" userId="0f2696d5-8e98-468a-ac40-0b871a865f0f" providerId="ADAL" clId="{5B737E16-3CBD-40B0-888A-EEFC2A1001FE}" dt="2021-11-16T02:38:36.877" v="481" actId="165"/>
          <ac:spMkLst>
            <pc:docMk/>
            <pc:sldMk cId="2613472582" sldId="333"/>
            <ac:spMk id="123" creationId="{AF1FC3DA-2DD9-42FA-998D-2C64BBCEE294}"/>
          </ac:spMkLst>
        </pc:spChg>
        <pc:spChg chg="mod topLvl">
          <ac:chgData name="shepard_liu@whu.edu.cn" userId="0f2696d5-8e98-468a-ac40-0b871a865f0f" providerId="ADAL" clId="{5B737E16-3CBD-40B0-888A-EEFC2A1001FE}" dt="2021-11-16T02:38:36.877" v="481" actId="165"/>
          <ac:spMkLst>
            <pc:docMk/>
            <pc:sldMk cId="2613472582" sldId="333"/>
            <ac:spMk id="124" creationId="{113FEF05-AF79-4C80-8268-56EACD6588A4}"/>
          </ac:spMkLst>
        </pc:spChg>
        <pc:spChg chg="mod topLvl">
          <ac:chgData name="shepard_liu@whu.edu.cn" userId="0f2696d5-8e98-468a-ac40-0b871a865f0f" providerId="ADAL" clId="{5B737E16-3CBD-40B0-888A-EEFC2A1001FE}" dt="2021-11-16T02:44:14.944" v="627" actId="165"/>
          <ac:spMkLst>
            <pc:docMk/>
            <pc:sldMk cId="2613472582" sldId="333"/>
            <ac:spMk id="127" creationId="{EDECE877-DBD0-44D2-BFF2-18A767B65B18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28" creationId="{57729F01-9D57-412D-9B80-6E4AE766BA9F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29" creationId="{0DCC513B-4E9F-4593-8A03-E324525C7D66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0" creationId="{425486A1-E41E-4504-89B5-F4BD45C9B0E4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1" creationId="{887A6B9F-752E-456A-B373-43B9690549C6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2" creationId="{99C68BCB-B4AB-4F66-801A-890E68011D7B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3" creationId="{F4433037-E0C4-4187-BCC4-F7BBCC18E7C3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4" creationId="{1B58134F-FF30-4A43-899A-D100164C427F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5" creationId="{2842351D-5555-4DA6-A6EF-6AC4466119E9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6" creationId="{4EC91A22-6442-42C4-8DD3-6CC73AEBD198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7" creationId="{E67BC0F1-74AE-43D3-8756-005A98883C01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8" creationId="{6C8CD3DD-168F-44D3-96B3-B9F0216E724D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39" creationId="{57DAE090-D3BD-4E93-B90F-95E73CA258FE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40" creationId="{CF33A8A8-0D61-477D-9864-324B8C03CD4B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41" creationId="{A2BAEC9C-6B06-42EF-A75F-76F542CEC98F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42" creationId="{33D09ACF-26BD-4F94-9E1B-9C772F8B2DB2}"/>
          </ac:spMkLst>
        </pc:spChg>
        <pc:spChg chg="mod topLvl">
          <ac:chgData name="shepard_liu@whu.edu.cn" userId="0f2696d5-8e98-468a-ac40-0b871a865f0f" providerId="ADAL" clId="{5B737E16-3CBD-40B0-888A-EEFC2A1001FE}" dt="2021-11-16T02:44:17.397" v="628" actId="165"/>
          <ac:spMkLst>
            <pc:docMk/>
            <pc:sldMk cId="2613472582" sldId="333"/>
            <ac:spMk id="143" creationId="{519B7BD4-CECA-4596-9624-F0AE8C89D61D}"/>
          </ac:spMkLst>
        </pc:spChg>
        <pc:spChg chg="mod topLvl">
          <ac:chgData name="shepard_liu@whu.edu.cn" userId="0f2696d5-8e98-468a-ac40-0b871a865f0f" providerId="ADAL" clId="{5B737E16-3CBD-40B0-888A-EEFC2A1001FE}" dt="2021-11-16T02:44:20.594" v="629" actId="165"/>
          <ac:spMkLst>
            <pc:docMk/>
            <pc:sldMk cId="2613472582" sldId="333"/>
            <ac:spMk id="146" creationId="{EF5B4268-8E63-431E-B36A-3DA60576394B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47" creationId="{989FA34A-4F11-4A3F-9014-D7DCD1C2FAC3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48" creationId="{14041560-0912-4C70-ADDF-AB952C9053C9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49" creationId="{3061C4F8-41AC-4994-9F11-28C9E8917073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0" creationId="{68179D6C-B7E4-4D89-A6A3-82F59BEC3D97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1" creationId="{010822F4-81BC-4DB3-9DEB-6EFB9E52125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2" creationId="{DBF35461-CAEE-4D23-8318-183FBC8DA043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3" creationId="{D1E80B62-0FCA-4696-9CD2-466D467CF1A9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4" creationId="{7B035459-AA09-4ED7-98E9-1B768F3A3458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5" creationId="{B247B33A-C857-48A7-853E-07FBD71AAF57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6" creationId="{E2985C84-8C41-4B24-8CA1-5790ACA7CE6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7" creationId="{72277D48-A6BC-41CB-879B-3E2BB56A0848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8" creationId="{51C74BEA-DA97-4E01-AE30-F4D083A701A8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59" creationId="{37F1D4DD-8CF2-410D-A3D9-F9E43CEF90A7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0" creationId="{B36C531B-2D3A-431C-BC5D-9BB77F4E3955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1" creationId="{23572398-9558-4B9B-8C7B-B6563EF2C03D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2" creationId="{8FB32437-D2EE-4D3D-888B-E155FB6EBFA5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3" creationId="{FC854048-7326-4BDF-91C2-2D4528A7F234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4" creationId="{B67226A9-E09D-432F-A5D6-7FF600C17F5D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5" creationId="{B1ABD011-9814-47A2-AC19-467323156E14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6" creationId="{A04F5415-5745-4ADC-88AB-A53A3A050929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7" creationId="{81E8C2F0-9513-41D4-B9A7-295B09791DB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8" creationId="{16D536F6-7898-4B0B-A335-C64639F1C4A7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69" creationId="{CF36CBC0-310C-4F32-A438-280451A61C05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0" creationId="{8F53A66F-1252-411D-8155-59EC6902C969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1" creationId="{97ACB83A-BBE1-45FF-AED8-3B143B0DEEC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2" creationId="{8E887443-DC05-47C2-A7E0-7690930B3EAE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3" creationId="{126E9C0D-6B7E-428B-9A35-F375462596D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4" creationId="{DB99F1CA-E8A7-498F-9590-EA8D1471EFC7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5" creationId="{C2108491-0FF0-4D2E-9804-17B4450A0DFA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6" creationId="{BFA03947-A0C7-40F3-A2CA-AB43C3BB85CD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7" creationId="{839BE4EB-D719-47B8-ACBC-BDDCD9484DE5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8" creationId="{EE67C19C-F105-4D60-80AA-8FB0E452736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79" creationId="{0905C0A4-5FE2-4F09-B2F3-471866A22CC9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0" creationId="{3875E2DA-91DE-48D6-A254-164DB241A365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1" creationId="{E9F93D44-5758-48FE-9106-93D67A7F41B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2" creationId="{07C43C96-BB73-472B-809C-94E67056B7C4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3" creationId="{A49C5B4A-88BE-49A4-9484-5C3E0BD7455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4" creationId="{6B8EAE27-1BA3-463B-B864-BDE60B6BC31E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5" creationId="{627D1125-25A4-4332-B4D1-2A1E077287DF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6" creationId="{2B8D6AAE-8176-4D39-A299-8964A48FF169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7" creationId="{B7938DAF-43A3-4A56-B744-E8EAB1093A37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8" creationId="{0285447D-C9CC-494D-B550-EA022D44BB67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89" creationId="{43C3CE16-6D99-4AEB-8B53-19980A8A48D4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0" creationId="{5DBF99B2-22D0-4C68-82CB-3694986074A7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1" creationId="{1223DC77-B52C-44EF-8E85-22F2D8B9600F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2" creationId="{ED954040-7C83-4163-A756-2470A2BE4F81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3" creationId="{BBA77B00-209B-4207-8071-6D3CBE24EA68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4" creationId="{826B05D4-DA98-471A-9FC4-D59597D15A3E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5" creationId="{138513BE-3340-47C5-B202-89C6654EC46D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6" creationId="{D9081EEA-9FF5-4250-BD10-A44570210031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7" creationId="{DDE7EB07-AAF7-406C-9BAB-5DDBE3B46491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8" creationId="{1F0FC441-0C0A-4F81-B6FF-F50A3FDF780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199" creationId="{1E26DFF7-5372-4AFA-9B2D-7B709F2770A6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0" creationId="{C56A3D6A-A455-4996-824B-824FFA2A351B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1" creationId="{6C79F437-5CF9-45CF-B816-9546D2C97B83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2" creationId="{32BE6CA8-9C10-43B3-AE9F-BFF0331793D1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3" creationId="{F6E504C9-AE7F-4CAB-BE0D-981B58BB95D7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4" creationId="{E8E12F7B-998B-4EAD-A234-D7D666535944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5" creationId="{DF0636CF-FBF6-4086-BDE6-303B4AB5A6A5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6" creationId="{E1E672CB-E625-46F7-9BB4-5F247947F5CC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7" creationId="{3DD6DFDC-1B9B-41E4-BC20-29D6261A1EAA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8" creationId="{0D85B443-0ADA-4A7F-BCE3-E6F72EF2039B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09" creationId="{404BB3BE-7563-42DC-9BB6-10464A06DC7F}"/>
          </ac:spMkLst>
        </pc:spChg>
        <pc:spChg chg="mod topLvl">
          <ac:chgData name="shepard_liu@whu.edu.cn" userId="0f2696d5-8e98-468a-ac40-0b871a865f0f" providerId="ADAL" clId="{5B737E16-3CBD-40B0-888A-EEFC2A1001FE}" dt="2021-11-16T02:44:22.757" v="630" actId="165"/>
          <ac:spMkLst>
            <pc:docMk/>
            <pc:sldMk cId="2613472582" sldId="333"/>
            <ac:spMk id="210" creationId="{7E7F1B1E-926E-4A1D-B63C-BDD88968B27E}"/>
          </ac:spMkLst>
        </pc:spChg>
        <pc:spChg chg="add mod">
          <ac:chgData name="shepard_liu@whu.edu.cn" userId="0f2696d5-8e98-468a-ac40-0b871a865f0f" providerId="ADAL" clId="{5B737E16-3CBD-40B0-888A-EEFC2A1001FE}" dt="2021-11-16T02:38:54.210" v="483" actId="1076"/>
          <ac:spMkLst>
            <pc:docMk/>
            <pc:sldMk cId="2613472582" sldId="333"/>
            <ac:spMk id="211" creationId="{D507674C-07EE-4869-85F9-CAC7307E4744}"/>
          </ac:spMkLst>
        </pc:spChg>
        <pc:spChg chg="add mod">
          <ac:chgData name="shepard_liu@whu.edu.cn" userId="0f2696d5-8e98-468a-ac40-0b871a865f0f" providerId="ADAL" clId="{5B737E16-3CBD-40B0-888A-EEFC2A1001FE}" dt="2021-11-16T05:53:20.574" v="2850" actId="20577"/>
          <ac:spMkLst>
            <pc:docMk/>
            <pc:sldMk cId="2613472582" sldId="333"/>
            <ac:spMk id="213" creationId="{1122C3C2-97F1-4E19-A760-971CFD021472}"/>
          </ac:spMkLst>
        </pc:spChg>
        <pc:spChg chg="add mod">
          <ac:chgData name="shepard_liu@whu.edu.cn" userId="0f2696d5-8e98-468a-ac40-0b871a865f0f" providerId="ADAL" clId="{5B737E16-3CBD-40B0-888A-EEFC2A1001FE}" dt="2021-11-16T02:39:11.471" v="501" actId="1037"/>
          <ac:spMkLst>
            <pc:docMk/>
            <pc:sldMk cId="2613472582" sldId="333"/>
            <ac:spMk id="214" creationId="{E64ADD46-8428-45B5-A200-0F75EBC2A4DD}"/>
          </ac:spMkLst>
        </pc:spChg>
        <pc:spChg chg="add mod">
          <ac:chgData name="shepard_liu@whu.edu.cn" userId="0f2696d5-8e98-468a-ac40-0b871a865f0f" providerId="ADAL" clId="{5B737E16-3CBD-40B0-888A-EEFC2A1001FE}" dt="2021-11-16T05:53:18.009" v="2849" actId="20577"/>
          <ac:spMkLst>
            <pc:docMk/>
            <pc:sldMk cId="2613472582" sldId="333"/>
            <ac:spMk id="215" creationId="{6EBAAFFE-8103-4693-AAC9-E9DE64302A84}"/>
          </ac:spMkLst>
        </pc:spChg>
        <pc:spChg chg="add del mod">
          <ac:chgData name="shepard_liu@whu.edu.cn" userId="0f2696d5-8e98-468a-ac40-0b871a865f0f" providerId="ADAL" clId="{5B737E16-3CBD-40B0-888A-EEFC2A1001FE}" dt="2021-11-16T05:53:22.963" v="2851" actId="478"/>
          <ac:spMkLst>
            <pc:docMk/>
            <pc:sldMk cId="2613472582" sldId="333"/>
            <ac:spMk id="225" creationId="{E12BA5C2-B241-4C28-8243-EF568715032C}"/>
          </ac:spMkLst>
        </pc:spChg>
        <pc:grpChg chg="add del mod">
          <ac:chgData name="shepard_liu@whu.edu.cn" userId="0f2696d5-8e98-468a-ac40-0b871a865f0f" providerId="ADAL" clId="{5B737E16-3CBD-40B0-888A-EEFC2A1001FE}" dt="2021-11-16T02:34:54.490" v="427" actId="478"/>
          <ac:grpSpMkLst>
            <pc:docMk/>
            <pc:sldMk cId="2613472582" sldId="333"/>
            <ac:grpSpMk id="2" creationId="{67F97ECC-CB77-4784-886C-CC95EF781867}"/>
          </ac:grpSpMkLst>
        </pc:grpChg>
        <pc:grpChg chg="del">
          <ac:chgData name="shepard_liu@whu.edu.cn" userId="0f2696d5-8e98-468a-ac40-0b871a865f0f" providerId="ADAL" clId="{5B737E16-3CBD-40B0-888A-EEFC2A1001FE}" dt="2021-11-16T02:22:12.355" v="265" actId="478"/>
          <ac:grpSpMkLst>
            <pc:docMk/>
            <pc:sldMk cId="2613472582" sldId="333"/>
            <ac:grpSpMk id="22" creationId="{6138C1A8-FF09-4444-AFFD-F0D27CCB6270}"/>
          </ac:grpSpMkLst>
        </pc:grpChg>
        <pc:grpChg chg="del">
          <ac:chgData name="shepard_liu@whu.edu.cn" userId="0f2696d5-8e98-468a-ac40-0b871a865f0f" providerId="ADAL" clId="{5B737E16-3CBD-40B0-888A-EEFC2A1001FE}" dt="2021-11-16T02:22:12.355" v="265" actId="478"/>
          <ac:grpSpMkLst>
            <pc:docMk/>
            <pc:sldMk cId="2613472582" sldId="333"/>
            <ac:grpSpMk id="23" creationId="{69016EE6-CF45-40AA-A9AC-E095A794F877}"/>
          </ac:grpSpMkLst>
        </pc:grpChg>
        <pc:grpChg chg="add del mod">
          <ac:chgData name="shepard_liu@whu.edu.cn" userId="0f2696d5-8e98-468a-ac40-0b871a865f0f" providerId="ADAL" clId="{5B737E16-3CBD-40B0-888A-EEFC2A1001FE}" dt="2021-11-16T02:47:41.103" v="762" actId="165"/>
          <ac:grpSpMkLst>
            <pc:docMk/>
            <pc:sldMk cId="2613472582" sldId="333"/>
            <ac:grpSpMk id="115" creationId="{5DF26A3E-0982-420C-94A0-71C71EFE1B95}"/>
          </ac:grpSpMkLst>
        </pc:grpChg>
        <pc:grpChg chg="add del mod">
          <ac:chgData name="shepard_liu@whu.edu.cn" userId="0f2696d5-8e98-468a-ac40-0b871a865f0f" providerId="ADAL" clId="{5B737E16-3CBD-40B0-888A-EEFC2A1001FE}" dt="2021-11-16T02:38:11.178" v="479" actId="165"/>
          <ac:grpSpMkLst>
            <pc:docMk/>
            <pc:sldMk cId="2613472582" sldId="333"/>
            <ac:grpSpMk id="118" creationId="{C9BA2E7E-4877-4868-8BDA-EBFEFDA58BFA}"/>
          </ac:grpSpMkLst>
        </pc:grpChg>
        <pc:grpChg chg="del mod topLvl">
          <ac:chgData name="shepard_liu@whu.edu.cn" userId="0f2696d5-8e98-468a-ac40-0b871a865f0f" providerId="ADAL" clId="{5B737E16-3CBD-40B0-888A-EEFC2A1001FE}" dt="2021-11-16T02:38:36.877" v="481" actId="165"/>
          <ac:grpSpMkLst>
            <pc:docMk/>
            <pc:sldMk cId="2613472582" sldId="333"/>
            <ac:grpSpMk id="119" creationId="{716A7EA0-4D87-47EF-A60E-C832A48AB447}"/>
          </ac:grpSpMkLst>
        </pc:grpChg>
        <pc:grpChg chg="add del mod">
          <ac:chgData name="shepard_liu@whu.edu.cn" userId="0f2696d5-8e98-468a-ac40-0b871a865f0f" providerId="ADAL" clId="{5B737E16-3CBD-40B0-888A-EEFC2A1001FE}" dt="2021-11-16T02:44:14.944" v="627" actId="165"/>
          <ac:grpSpMkLst>
            <pc:docMk/>
            <pc:sldMk cId="2613472582" sldId="333"/>
            <ac:grpSpMk id="125" creationId="{C9558798-0EE5-449C-AF8A-E5D2B7D03519}"/>
          </ac:grpSpMkLst>
        </pc:grpChg>
        <pc:grpChg chg="del mod topLvl">
          <ac:chgData name="shepard_liu@whu.edu.cn" userId="0f2696d5-8e98-468a-ac40-0b871a865f0f" providerId="ADAL" clId="{5B737E16-3CBD-40B0-888A-EEFC2A1001FE}" dt="2021-11-16T02:44:17.397" v="628" actId="165"/>
          <ac:grpSpMkLst>
            <pc:docMk/>
            <pc:sldMk cId="2613472582" sldId="333"/>
            <ac:grpSpMk id="126" creationId="{DC3E61D2-CC7D-4288-80E4-5C3B565B479E}"/>
          </ac:grpSpMkLst>
        </pc:grpChg>
        <pc:grpChg chg="add del mod">
          <ac:chgData name="shepard_liu@whu.edu.cn" userId="0f2696d5-8e98-468a-ac40-0b871a865f0f" providerId="ADAL" clId="{5B737E16-3CBD-40B0-888A-EEFC2A1001FE}" dt="2021-11-16T02:44:20.594" v="629" actId="165"/>
          <ac:grpSpMkLst>
            <pc:docMk/>
            <pc:sldMk cId="2613472582" sldId="333"/>
            <ac:grpSpMk id="144" creationId="{98ED67A3-7E06-43EC-AAA0-9C1CFB7096E8}"/>
          </ac:grpSpMkLst>
        </pc:grpChg>
        <pc:grpChg chg="del mod topLvl">
          <ac:chgData name="shepard_liu@whu.edu.cn" userId="0f2696d5-8e98-468a-ac40-0b871a865f0f" providerId="ADAL" clId="{5B737E16-3CBD-40B0-888A-EEFC2A1001FE}" dt="2021-11-16T02:44:22.757" v="630" actId="165"/>
          <ac:grpSpMkLst>
            <pc:docMk/>
            <pc:sldMk cId="2613472582" sldId="333"/>
            <ac:grpSpMk id="145" creationId="{B33D1E59-C4FF-42CD-823A-E145AF54C6CB}"/>
          </ac:grpSpMkLst>
        </pc:grpChg>
        <pc:picChg chg="del">
          <ac:chgData name="shepard_liu@whu.edu.cn" userId="0f2696d5-8e98-468a-ac40-0b871a865f0f" providerId="ADAL" clId="{5B737E16-3CBD-40B0-888A-EEFC2A1001FE}" dt="2021-11-16T02:22:12.355" v="265" actId="478"/>
          <ac:picMkLst>
            <pc:docMk/>
            <pc:sldMk cId="2613472582" sldId="333"/>
            <ac:picMk id="19" creationId="{F637DFF2-4C6E-42F7-920D-E24E8C765BC2}"/>
          </ac:picMkLst>
        </pc:picChg>
        <pc:picChg chg="del">
          <ac:chgData name="shepard_liu@whu.edu.cn" userId="0f2696d5-8e98-468a-ac40-0b871a865f0f" providerId="ADAL" clId="{5B737E16-3CBD-40B0-888A-EEFC2A1001FE}" dt="2021-11-16T02:22:13.362" v="266" actId="478"/>
          <ac:picMkLst>
            <pc:docMk/>
            <pc:sldMk cId="2613472582" sldId="333"/>
            <ac:picMk id="21" creationId="{3B51F954-1757-4A31-A88F-E078F854A67C}"/>
          </ac:picMkLst>
        </pc:picChg>
        <pc:cxnChg chg="add mod">
          <ac:chgData name="shepard_liu@whu.edu.cn" userId="0f2696d5-8e98-468a-ac40-0b871a865f0f" providerId="ADAL" clId="{5B737E16-3CBD-40B0-888A-EEFC2A1001FE}" dt="2021-11-16T02:38:54.210" v="483" actId="1076"/>
          <ac:cxnSpMkLst>
            <pc:docMk/>
            <pc:sldMk cId="2613472582" sldId="333"/>
            <ac:cxnSpMk id="212" creationId="{0E91D838-A128-4C25-91E0-8B8090F5F0B1}"/>
          </ac:cxnSpMkLst>
        </pc:cxnChg>
        <pc:cxnChg chg="add mod">
          <ac:chgData name="shepard_liu@whu.edu.cn" userId="0f2696d5-8e98-468a-ac40-0b871a865f0f" providerId="ADAL" clId="{5B737E16-3CBD-40B0-888A-EEFC2A1001FE}" dt="2021-11-16T02:39:14.952" v="525" actId="1037"/>
          <ac:cxnSpMkLst>
            <pc:docMk/>
            <pc:sldMk cId="2613472582" sldId="333"/>
            <ac:cxnSpMk id="216" creationId="{0BB1543F-AE5B-414E-9B43-C01B5E2D46AC}"/>
          </ac:cxnSpMkLst>
        </pc:cxnChg>
        <pc:cxnChg chg="add mod">
          <ac:chgData name="shepard_liu@whu.edu.cn" userId="0f2696d5-8e98-468a-ac40-0b871a865f0f" providerId="ADAL" clId="{5B737E16-3CBD-40B0-888A-EEFC2A1001FE}" dt="2021-11-16T02:39:04.293" v="484" actId="1076"/>
          <ac:cxnSpMkLst>
            <pc:docMk/>
            <pc:sldMk cId="2613472582" sldId="333"/>
            <ac:cxnSpMk id="217" creationId="{CFC5F4E4-C2D6-4939-9E15-CDA399E49F86}"/>
          </ac:cxnSpMkLst>
        </pc:cxnChg>
        <pc:cxnChg chg="add mod">
          <ac:chgData name="shepard_liu@whu.edu.cn" userId="0f2696d5-8e98-468a-ac40-0b871a865f0f" providerId="ADAL" clId="{5B737E16-3CBD-40B0-888A-EEFC2A1001FE}" dt="2021-11-16T05:52:36.026" v="2841" actId="1076"/>
          <ac:cxnSpMkLst>
            <pc:docMk/>
            <pc:sldMk cId="2613472582" sldId="333"/>
            <ac:cxnSpMk id="218" creationId="{F899B42C-312D-4D1E-A49E-CCE37459F835}"/>
          </ac:cxnSpMkLst>
        </pc:cxnChg>
      </pc:sldChg>
      <pc:sldChg chg="addSp delSp modSp add del mod">
        <pc:chgData name="shepard_liu@whu.edu.cn" userId="0f2696d5-8e98-468a-ac40-0b871a865f0f" providerId="ADAL" clId="{5B737E16-3CBD-40B0-888A-EEFC2A1001FE}" dt="2021-11-16T02:21:25.998" v="255" actId="2696"/>
        <pc:sldMkLst>
          <pc:docMk/>
          <pc:sldMk cId="3989113311" sldId="333"/>
        </pc:sldMkLst>
        <pc:spChg chg="add del mod">
          <ac:chgData name="shepard_liu@whu.edu.cn" userId="0f2696d5-8e98-468a-ac40-0b871a865f0f" providerId="ADAL" clId="{5B737E16-3CBD-40B0-888A-EEFC2A1001FE}" dt="2021-11-16T02:21:15.226" v="254" actId="478"/>
          <ac:spMkLst>
            <pc:docMk/>
            <pc:sldMk cId="3989113311" sldId="333"/>
            <ac:spMk id="2" creationId="{3D1C850E-FE54-4966-BBB2-380B1FCFBF5F}"/>
          </ac:spMkLst>
        </pc:spChg>
        <pc:spChg chg="add del mod">
          <ac:chgData name="shepard_liu@whu.edu.cn" userId="0f2696d5-8e98-468a-ac40-0b871a865f0f" providerId="ADAL" clId="{5B737E16-3CBD-40B0-888A-EEFC2A1001FE}" dt="2021-11-16T02:21:13.429" v="253"/>
          <ac:spMkLst>
            <pc:docMk/>
            <pc:sldMk cId="3989113311" sldId="333"/>
            <ac:spMk id="26" creationId="{8540E985-C464-4A1C-878E-89F1FDEC04F6}"/>
          </ac:spMkLst>
        </pc:spChg>
      </pc:sldChg>
      <pc:sldChg chg="addSp delSp modSp add mod">
        <pc:chgData name="shepard_liu@whu.edu.cn" userId="0f2696d5-8e98-468a-ac40-0b871a865f0f" providerId="ADAL" clId="{5B737E16-3CBD-40B0-888A-EEFC2A1001FE}" dt="2021-11-16T02:31:07.760" v="371" actId="165"/>
        <pc:sldMkLst>
          <pc:docMk/>
          <pc:sldMk cId="1306183108" sldId="334"/>
        </pc:sldMkLst>
        <pc:spChg chg="mod">
          <ac:chgData name="shepard_liu@whu.edu.cn" userId="0f2696d5-8e98-468a-ac40-0b871a865f0f" providerId="ADAL" clId="{5B737E16-3CBD-40B0-888A-EEFC2A1001FE}" dt="2021-11-16T02:24:12.682" v="291" actId="1076"/>
          <ac:spMkLst>
            <pc:docMk/>
            <pc:sldMk cId="1306183108" sldId="334"/>
            <ac:spMk id="4" creationId="{AE273CE1-E204-4A0C-BA51-4DF56B86A83C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5" creationId="{9ACC4F5D-7461-4F1A-9A21-52F0DE070813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20" creationId="{DDEFC717-C640-4860-9FC5-49F9008630A8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35" creationId="{D14FC24A-F198-45B7-8F77-EF5EC999C04A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36" creationId="{C163C9E5-F5C8-4BC6-AA16-EE918F522E0C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38" creationId="{567D63FB-6374-4FD4-AC8C-CAA48C9A06F5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45" creationId="{F6981D0F-9F1C-40BE-BDBA-2BC153DABCE5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46" creationId="{094079E4-27BF-4A4E-AF2A-19EDB9BD1804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47" creationId="{44D991FB-45FD-4A4A-A3AE-E8F155D898B7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48" creationId="{4713B83D-8046-4255-BE64-49E25B90F66E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49" creationId="{30D70DA2-A6FF-46C0-AF9F-4D3372DEAEC7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56" creationId="{47E582BB-068A-4BE9-BCCE-80CD93AE66CD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59" creationId="{08F931D0-9420-4901-A092-407E8EE2C651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60" creationId="{3C0DFE9F-0C34-4E84-AA23-FF23B9C1A88C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61" creationId="{49B1AC3D-8F88-49CA-BDB8-615EB8D950A2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62" creationId="{C8609F59-8F50-4014-B2C2-C239A5A40E8F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63" creationId="{95A04232-9D19-4991-943B-03C2EC70DE79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67" creationId="{35959608-43C6-4960-9F89-A3E086CA8226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68" creationId="{1F2569F1-3C3C-46BB-9A26-E5A098C20E5F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69" creationId="{EFCC76E5-ED5A-4D7E-9D00-565151EB9608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70" creationId="{390C618B-A300-4D82-988F-006AC80268B1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71" creationId="{BC4AEDF8-17A4-4E3A-9F09-693C0AB6054A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72" creationId="{F5067B0D-2F56-4BE2-A66F-43EEB511DE10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77" creationId="{F8C7AD83-05F9-4B87-86B8-1C3A5D1F6196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78" creationId="{8D10D11D-A040-4A39-8CAF-CA9EC1F0633F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79" creationId="{4A1758B1-FE7F-4517-BAFE-22A434B8BF01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80" creationId="{3FD0A2F5-F221-46D7-9E88-628A766E3C76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81" creationId="{52DFCA2A-1921-4F45-AA1D-A7586156AB39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82" creationId="{92B5A205-AA3A-4B0C-A376-CA9E48D11568}"/>
          </ac:spMkLst>
        </pc:spChg>
        <pc:spChg chg="del">
          <ac:chgData name="shepard_liu@whu.edu.cn" userId="0f2696d5-8e98-468a-ac40-0b871a865f0f" providerId="ADAL" clId="{5B737E16-3CBD-40B0-888A-EEFC2A1001FE}" dt="2021-11-16T02:23:54.866" v="268" actId="478"/>
          <ac:spMkLst>
            <pc:docMk/>
            <pc:sldMk cId="1306183108" sldId="334"/>
            <ac:spMk id="83" creationId="{6204426C-B649-467F-8FBB-82CB3CF59382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84" creationId="{23A27881-9C92-4BC8-8AAE-8C8DBB7D1313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85" creationId="{546350E7-791B-4E33-8538-9C32C72727B9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86" creationId="{77393133-FE40-45E7-B177-3C59617A6609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87" creationId="{2F7DFF46-39F8-427A-A7FB-7FB42659D51D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88" creationId="{D38018E6-B529-46CF-8D9D-517B87BFAB53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89" creationId="{B5EAAAA8-2108-46D1-B188-4525EDA6BF10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0" creationId="{4C8C2968-BD53-44C7-AC75-C0A7A8DBA7CB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1" creationId="{AB38EB2B-6D5A-40FC-9F95-CF988104F022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2" creationId="{666791C2-C117-44A4-BD8B-A70929638B0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3" creationId="{797443CE-1EB9-489E-9936-AD57E03D743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4" creationId="{CA06B39D-E4DE-48F8-96B4-CE63FE70F619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5" creationId="{1FDFE9BD-4C3B-4C25-8A5A-4792CED02391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6" creationId="{C3DDFD78-4C66-42AA-8F3B-B97710CCE5C1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7" creationId="{45861E91-A8D7-47FB-94C6-3B262178C01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8" creationId="{BE7F8467-DDDF-441D-811F-D2FCC31689B6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99" creationId="{4BF183F2-2329-4C8C-A00B-3EAF4F230630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0" creationId="{ADE6A943-63B9-406D-B635-4A9FC41DE584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1" creationId="{E7BA2A96-2050-4175-A3B7-780C2CE859F7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2" creationId="{4C64E575-1E50-4C4E-BBB8-752ADCDB902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3" creationId="{D3F9FBFE-C1AE-416A-895E-6587C0959906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4" creationId="{4C5FBDF4-8CEB-4CCC-95B2-7FA0BCAFB148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5" creationId="{79BC9F43-E4D5-4FA7-9AE9-4A741417D1EC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6" creationId="{3DC8778C-707C-4AB4-A4DB-7D48033C3C10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7" creationId="{DF5D62AE-2726-4A34-857A-5CEF73871AC2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8" creationId="{A226A1D6-F250-4517-8A6A-5FD2DE0DBB2B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09" creationId="{C398AF80-D7A7-4BFB-96C5-AB698F2EBB12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0" creationId="{6C6D1E4D-ECC3-4F81-A315-3CA0C415C8C2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1" creationId="{D7E290EB-9A3B-4ED0-B5A5-8C302628D0AF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2" creationId="{9DDB60A9-5390-4E26-868B-C6AE86565E1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3" creationId="{68542455-96F9-42C8-A75C-FCAC03327299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4" creationId="{811F1BC3-5E2C-446B-8C49-76707BAA0E4C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5" creationId="{1674F297-B9ED-4BF5-B4DD-9A69F33ECF16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6" creationId="{F672FC56-04C2-49A1-BBE2-869DAA534A9D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7" creationId="{2345DD4F-A483-4A0F-B7E9-C257AA5F8CD3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8" creationId="{90AE70E6-2B22-4DA3-AE13-58F31540EEF1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19" creationId="{CD09ADAA-1A9C-4AD4-B357-DAFFE32B79EC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0" creationId="{3B9E7747-06ED-4778-AE08-AED90DCA39CA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1" creationId="{F2D44202-8B7C-4D8D-AA14-0FAB9B266611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2" creationId="{EDBAC57B-CBE6-426D-88C8-A526CB8FC71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3" creationId="{A55CA867-6FD4-4AD9-A56E-960A05F03344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4" creationId="{18745AC6-08E1-4508-8216-E39E922C414E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5" creationId="{2CF8C010-99E8-4654-90F8-A8AFE2C2EDE8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6" creationId="{D5116BDE-783B-49DB-BE01-7F2D9DC79F1E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7" creationId="{9C7287C3-6CB6-4470-BEE2-18D61B402DBF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8" creationId="{EDE9DF7E-84CC-4081-B418-0C08DF66025A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29" creationId="{B5AC0E74-122D-4B07-9D42-BE77CDBFDA4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0" creationId="{D4A83980-3903-4A08-9FC2-AC6B83996FCE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1" creationId="{B1EE3F30-5D47-49C6-B2A7-3B3BE39554F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2" creationId="{C3F567BD-7345-4CD7-99F9-7F2F23D4206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3" creationId="{83C9FB8A-EE37-444A-91B8-299F3039E9C9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4" creationId="{825E8ED3-9446-44AA-A27C-3F6D1506290A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5" creationId="{B1680398-4A57-4644-BE00-5A89DCCB51E7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6" creationId="{528250DC-7DB6-41EC-BACF-232BFD716E9C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7" creationId="{35612F24-1B46-4F3A-B055-5F8BE9649BBF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8" creationId="{7D162774-A790-4C5B-917F-EA9A2885AF21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39" creationId="{3BE798C3-9BCE-4ABF-8005-E91DDC1C6394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40" creationId="{93CB5E85-65D8-43CE-A702-361D9F785EA2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41" creationId="{36B45CD1-C3BE-4231-A5C0-9D461DF8566B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42" creationId="{D5FF55BF-9C5E-46E4-B169-A1D487A914B4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43" creationId="{E05F1D47-57A5-4FD7-82CC-DD0EDA3D9A60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44" creationId="{09CA14A9-1DBC-42FA-8096-121C5ADEA976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45" creationId="{D7858554-A3D4-4E4B-A075-D1AC65C69349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46" creationId="{A0F48E16-3356-4CC7-99C6-DB7F71052FDF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47" creationId="{9C094580-2339-4151-A079-A380A6EA3A3C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48" creationId="{091F131A-7264-4C08-AE23-1E803D7624A5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49" creationId="{FD4F9481-D405-4A0D-829D-47A35EFCD9AE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0" creationId="{82B45B5B-21EF-4146-838E-566643508D77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1" creationId="{3A856120-95A2-4E4C-823C-E4C9715C048B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2" creationId="{AE25E517-D363-42D3-9418-365BC7EDE4E4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3" creationId="{353DBCB0-3768-474C-A545-47ACA48B0C50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4" creationId="{A2BAB3C1-5CF8-4E7B-83B6-22562D44F068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5" creationId="{2328A25F-0273-434D-A231-D48E38BFEB0C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6" creationId="{96CC62CE-86C6-4707-A636-77182CCCA730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7" creationId="{9BB6C741-D052-4448-87EE-9068C85D2743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8" creationId="{09CC588C-AF6B-436C-BCA6-4373EB339733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59" creationId="{4E06412B-EC71-451E-AE59-9646A0CCAE79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60" creationId="{24F4BE79-F74F-40BF-8EFA-859EDCBCD80A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61" creationId="{22EB59A2-4B3B-4597-BD22-2E8971D9DD81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62" creationId="{A5095ECC-D7B8-4288-B953-EF02F5AAE60F}"/>
          </ac:spMkLst>
        </pc:spChg>
        <pc:spChg chg="add mod">
          <ac:chgData name="shepard_liu@whu.edu.cn" userId="0f2696d5-8e98-468a-ac40-0b871a865f0f" providerId="ADAL" clId="{5B737E16-3CBD-40B0-888A-EEFC2A1001FE}" dt="2021-11-16T02:26:09.136" v="311" actId="571"/>
          <ac:spMkLst>
            <pc:docMk/>
            <pc:sldMk cId="1306183108" sldId="334"/>
            <ac:spMk id="163" creationId="{53D419B1-C65E-4F2B-8DEC-FC57C9AD683E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64" creationId="{A63E7840-6981-4A8B-8F61-9A153E4A514D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65" creationId="{E3551C39-1125-4412-9CE5-C1CFF032F7D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66" creationId="{615CC521-00D3-4C49-81CF-6649375D8AE0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67" creationId="{3766E376-F757-4BD2-A207-D2B8E768496F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68" creationId="{6CB1D4D1-355F-4515-9C6D-990C0339A5B0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69" creationId="{FC3B62F0-DA7E-4858-918D-8D3DE9123096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0" creationId="{F9495881-544C-452A-9F4D-D0146DFAE21B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1" creationId="{4C960183-6DDA-4814-BE5C-F74245231648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2" creationId="{B87123DC-453B-4938-B76D-6D9B968B2104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3" creationId="{9E05B704-3550-40C6-BE03-7D8265D294F6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4" creationId="{8D9C0754-762D-4024-A6F3-AC0C6A617B84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5" creationId="{490970B3-8524-48FB-889A-B00EFA4EF839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6" creationId="{FF58DDCC-5A26-49D1-A0D9-B5E6C2ED285B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7" creationId="{F05905D4-34C6-41B8-91E4-A306A6F085F7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8" creationId="{98D0487C-97F2-4DC6-9833-41572026BF82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79" creationId="{2E7011B5-0452-4327-9BF5-A0125D458653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80" creationId="{AA50DDB5-B473-4120-932C-9EDC8529B942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81" creationId="{BD3BA3CF-F47A-47C4-AC44-434E5408ED45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82" creationId="{9E3E2254-C223-45A8-99F5-68C1F9F89CD0}"/>
          </ac:spMkLst>
        </pc:spChg>
        <pc:spChg chg="add mod topLvl">
          <ac:chgData name="shepard_liu@whu.edu.cn" userId="0f2696d5-8e98-468a-ac40-0b871a865f0f" providerId="ADAL" clId="{5B737E16-3CBD-40B0-888A-EEFC2A1001FE}" dt="2021-11-16T02:31:07.760" v="371" actId="165"/>
          <ac:spMkLst>
            <pc:docMk/>
            <pc:sldMk cId="1306183108" sldId="334"/>
            <ac:spMk id="183" creationId="{49FCB9BA-C57F-49EC-A91D-F208DD4704FC}"/>
          </ac:spMkLst>
        </pc:spChg>
        <pc:spChg chg="add mod">
          <ac:chgData name="shepard_liu@whu.edu.cn" userId="0f2696d5-8e98-468a-ac40-0b871a865f0f" providerId="ADAL" clId="{5B737E16-3CBD-40B0-888A-EEFC2A1001FE}" dt="2021-11-16T02:27:09.449" v="327" actId="12789"/>
          <ac:spMkLst>
            <pc:docMk/>
            <pc:sldMk cId="1306183108" sldId="334"/>
            <ac:spMk id="184" creationId="{20921058-35FC-44EE-92FE-1946FB4DEBE5}"/>
          </ac:spMkLst>
        </pc:spChg>
        <pc:spChg chg="add mod">
          <ac:chgData name="shepard_liu@whu.edu.cn" userId="0f2696d5-8e98-468a-ac40-0b871a865f0f" providerId="ADAL" clId="{5B737E16-3CBD-40B0-888A-EEFC2A1001FE}" dt="2021-11-16T02:28:58.264" v="351" actId="1076"/>
          <ac:spMkLst>
            <pc:docMk/>
            <pc:sldMk cId="1306183108" sldId="334"/>
            <ac:spMk id="185" creationId="{F473A1B2-7A34-4878-A6AF-8FB1407E61B5}"/>
          </ac:spMkLst>
        </pc:spChg>
        <pc:spChg chg="add mod">
          <ac:chgData name="shepard_liu@whu.edu.cn" userId="0f2696d5-8e98-468a-ac40-0b871a865f0f" providerId="ADAL" clId="{5B737E16-3CBD-40B0-888A-EEFC2A1001FE}" dt="2021-11-16T02:28:58.264" v="351" actId="1076"/>
          <ac:spMkLst>
            <pc:docMk/>
            <pc:sldMk cId="1306183108" sldId="334"/>
            <ac:spMk id="186" creationId="{3A856CA3-AF6D-4993-A6B2-726BD52470D3}"/>
          </ac:spMkLst>
        </pc:spChg>
        <pc:spChg chg="add mod">
          <ac:chgData name="shepard_liu@whu.edu.cn" userId="0f2696d5-8e98-468a-ac40-0b871a865f0f" providerId="ADAL" clId="{5B737E16-3CBD-40B0-888A-EEFC2A1001FE}" dt="2021-11-16T02:28:07.140" v="341" actId="571"/>
          <ac:spMkLst>
            <pc:docMk/>
            <pc:sldMk cId="1306183108" sldId="334"/>
            <ac:spMk id="187" creationId="{B24A7A66-8421-4B3D-B8E8-746AF5B2A1B4}"/>
          </ac:spMkLst>
        </pc:spChg>
        <pc:spChg chg="add mod">
          <ac:chgData name="shepard_liu@whu.edu.cn" userId="0f2696d5-8e98-468a-ac40-0b871a865f0f" providerId="ADAL" clId="{5B737E16-3CBD-40B0-888A-EEFC2A1001FE}" dt="2021-11-16T02:28:58.264" v="351" actId="1076"/>
          <ac:spMkLst>
            <pc:docMk/>
            <pc:sldMk cId="1306183108" sldId="334"/>
            <ac:spMk id="188" creationId="{74F272A9-CD6A-42D2-BDF7-77FC409E2BC1}"/>
          </ac:spMkLst>
        </pc:spChg>
        <pc:spChg chg="add mod">
          <ac:chgData name="shepard_liu@whu.edu.cn" userId="0f2696d5-8e98-468a-ac40-0b871a865f0f" providerId="ADAL" clId="{5B737E16-3CBD-40B0-888A-EEFC2A1001FE}" dt="2021-11-16T02:28:58.264" v="351" actId="1076"/>
          <ac:spMkLst>
            <pc:docMk/>
            <pc:sldMk cId="1306183108" sldId="334"/>
            <ac:spMk id="189" creationId="{3826CFF1-D218-45B3-AF5B-416BD52630CD}"/>
          </ac:spMkLst>
        </pc:spChg>
        <pc:spChg chg="add del mod">
          <ac:chgData name="shepard_liu@whu.edu.cn" userId="0f2696d5-8e98-468a-ac40-0b871a865f0f" providerId="ADAL" clId="{5B737E16-3CBD-40B0-888A-EEFC2A1001FE}" dt="2021-11-16T02:29:05.066" v="355"/>
          <ac:spMkLst>
            <pc:docMk/>
            <pc:sldMk cId="1306183108" sldId="334"/>
            <ac:spMk id="190" creationId="{748AF709-3354-4A96-9E64-142F4B53F615}"/>
          </ac:spMkLst>
        </pc:spChg>
        <pc:grpChg chg="del">
          <ac:chgData name="shepard_liu@whu.edu.cn" userId="0f2696d5-8e98-468a-ac40-0b871a865f0f" providerId="ADAL" clId="{5B737E16-3CBD-40B0-888A-EEFC2A1001FE}" dt="2021-11-16T02:23:54.866" v="268" actId="478"/>
          <ac:grpSpMkLst>
            <pc:docMk/>
            <pc:sldMk cId="1306183108" sldId="334"/>
            <ac:grpSpMk id="3" creationId="{ADE6DEEA-FBCA-4A5A-A969-8C80EC43CC4F}"/>
          </ac:grpSpMkLst>
        </pc:grpChg>
        <pc:grpChg chg="add del mod">
          <ac:chgData name="shepard_liu@whu.edu.cn" userId="0f2696d5-8e98-468a-ac40-0b871a865f0f" providerId="ADAL" clId="{5B737E16-3CBD-40B0-888A-EEFC2A1001FE}" dt="2021-11-16T02:25:13.452" v="299" actId="165"/>
          <ac:grpSpMkLst>
            <pc:docMk/>
            <pc:sldMk cId="1306183108" sldId="334"/>
            <ac:grpSpMk id="7" creationId="{B23B936C-9C8B-4702-B499-9866000E992C}"/>
          </ac:grpSpMkLst>
        </pc:grpChg>
        <pc:grpChg chg="add del mod">
          <ac:chgData name="shepard_liu@whu.edu.cn" userId="0f2696d5-8e98-468a-ac40-0b871a865f0f" providerId="ADAL" clId="{5B737E16-3CBD-40B0-888A-EEFC2A1001FE}" dt="2021-11-16T02:26:18.584" v="315" actId="165"/>
          <ac:grpSpMkLst>
            <pc:docMk/>
            <pc:sldMk cId="1306183108" sldId="334"/>
            <ac:grpSpMk id="8" creationId="{5161CE1C-9193-455B-B63B-D2F9942445CC}"/>
          </ac:grpSpMkLst>
        </pc:grpChg>
        <pc:grpChg chg="add del mod">
          <ac:chgData name="shepard_liu@whu.edu.cn" userId="0f2696d5-8e98-468a-ac40-0b871a865f0f" providerId="ADAL" clId="{5B737E16-3CBD-40B0-888A-EEFC2A1001FE}" dt="2021-11-16T02:31:07.760" v="371" actId="165"/>
          <ac:grpSpMkLst>
            <pc:docMk/>
            <pc:sldMk cId="1306183108" sldId="334"/>
            <ac:grpSpMk id="10" creationId="{33B4B193-12EA-4195-B55B-4E7868A34744}"/>
          </ac:grpSpMkLst>
        </pc:grpChg>
        <pc:grpChg chg="del">
          <ac:chgData name="shepard_liu@whu.edu.cn" userId="0f2696d5-8e98-468a-ac40-0b871a865f0f" providerId="ADAL" clId="{5B737E16-3CBD-40B0-888A-EEFC2A1001FE}" dt="2021-11-16T02:23:54.866" v="268" actId="478"/>
          <ac:grpSpMkLst>
            <pc:docMk/>
            <pc:sldMk cId="1306183108" sldId="334"/>
            <ac:grpSpMk id="12" creationId="{55651436-3CA2-4693-ADD2-62713F711030}"/>
          </ac:grpSpMkLst>
        </pc:grpChg>
        <pc:grpChg chg="add del mod">
          <ac:chgData name="shepard_liu@whu.edu.cn" userId="0f2696d5-8e98-468a-ac40-0b871a865f0f" providerId="ADAL" clId="{5B737E16-3CBD-40B0-888A-EEFC2A1001FE}" dt="2021-11-16T02:31:07.760" v="371" actId="165"/>
          <ac:grpSpMkLst>
            <pc:docMk/>
            <pc:sldMk cId="1306183108" sldId="334"/>
            <ac:grpSpMk id="15" creationId="{7553615B-D02D-4155-88A7-C198AC595271}"/>
          </ac:grpSpMkLst>
        </pc:grpChg>
        <pc:grpChg chg="add del mod">
          <ac:chgData name="shepard_liu@whu.edu.cn" userId="0f2696d5-8e98-468a-ac40-0b871a865f0f" providerId="ADAL" clId="{5B737E16-3CBD-40B0-888A-EEFC2A1001FE}" dt="2021-11-16T02:31:07.760" v="371" actId="165"/>
          <ac:grpSpMkLst>
            <pc:docMk/>
            <pc:sldMk cId="1306183108" sldId="334"/>
            <ac:grpSpMk id="16" creationId="{2D676099-E49D-487C-BAB7-E108507B5A7D}"/>
          </ac:grpSpMkLst>
        </pc:grpChg>
        <pc:grpChg chg="del">
          <ac:chgData name="shepard_liu@whu.edu.cn" userId="0f2696d5-8e98-468a-ac40-0b871a865f0f" providerId="ADAL" clId="{5B737E16-3CBD-40B0-888A-EEFC2A1001FE}" dt="2021-11-16T02:23:54.866" v="268" actId="478"/>
          <ac:grpSpMkLst>
            <pc:docMk/>
            <pc:sldMk cId="1306183108" sldId="334"/>
            <ac:grpSpMk id="18" creationId="{1CE196E8-2CA2-4BE7-AA0B-3AECCEF7FE6C}"/>
          </ac:grpSpMkLst>
        </pc:grpChg>
        <pc:picChg chg="del">
          <ac:chgData name="shepard_liu@whu.edu.cn" userId="0f2696d5-8e98-468a-ac40-0b871a865f0f" providerId="ADAL" clId="{5B737E16-3CBD-40B0-888A-EEFC2A1001FE}" dt="2021-11-16T02:23:54.866" v="268" actId="478"/>
          <ac:picMkLst>
            <pc:docMk/>
            <pc:sldMk cId="1306183108" sldId="334"/>
            <ac:picMk id="37" creationId="{3A7F29DD-78C1-4225-B8EB-D7BF4E1EC996}"/>
          </ac:picMkLst>
        </pc:pic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32" creationId="{67F55276-1910-4363-B03E-BA0AD60FAD1D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33" creationId="{42695DAC-D989-4233-AADD-A3B4DA1F4A5A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34" creationId="{6F716D91-CD80-49CA-8E8E-D333D30EABC0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50" creationId="{A21EDE3C-BADF-4A38-BAD6-2557AE565DBE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51" creationId="{1418051F-1D31-46CA-A91A-EE243675EFB7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52" creationId="{59F0345C-3812-4352-AC14-8DC92E8ED470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53" creationId="{491A0B27-D132-4E77-AE1C-725CD1BC427E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57" creationId="{ACBE44FD-1BB7-47C5-8C71-19B08E57BCB7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64" creationId="{3425B11C-DFD2-4535-9A90-83DABB9DC574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65" creationId="{795BC7FB-D4A1-499D-85DC-26A2095B3469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66" creationId="{49344F41-E997-456D-A779-60F74BB75E58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73" creationId="{A50A4F09-9067-4235-9B89-53161CFAFFE8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74" creationId="{C9F9BDC9-762E-446E-9FEF-ED23CAE1E2EA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75" creationId="{9271FCE7-3C0C-499E-B7AA-91CD9AA130D7}"/>
          </ac:cxnSpMkLst>
        </pc:cxnChg>
        <pc:cxnChg chg="del">
          <ac:chgData name="shepard_liu@whu.edu.cn" userId="0f2696d5-8e98-468a-ac40-0b871a865f0f" providerId="ADAL" clId="{5B737E16-3CBD-40B0-888A-EEFC2A1001FE}" dt="2021-11-16T02:23:54.866" v="268" actId="478"/>
          <ac:cxnSpMkLst>
            <pc:docMk/>
            <pc:sldMk cId="1306183108" sldId="334"/>
            <ac:cxnSpMk id="76" creationId="{2FF3A354-9E1D-4B27-8116-2427BADFB6BB}"/>
          </ac:cxnSpMkLst>
        </pc:cxnChg>
      </pc:sldChg>
      <pc:sldChg chg="addSp delSp modSp add del mod">
        <pc:chgData name="shepard_liu@whu.edu.cn" userId="0f2696d5-8e98-468a-ac40-0b871a865f0f" providerId="ADAL" clId="{5B737E16-3CBD-40B0-888A-EEFC2A1001FE}" dt="2021-11-16T02:29:02.084" v="353" actId="2696"/>
        <pc:sldMkLst>
          <pc:docMk/>
          <pc:sldMk cId="400185606" sldId="335"/>
        </pc:sldMkLst>
        <pc:spChg chg="add del mod">
          <ac:chgData name="shepard_liu@whu.edu.cn" userId="0f2696d5-8e98-468a-ac40-0b871a865f0f" providerId="ADAL" clId="{5B737E16-3CBD-40B0-888A-EEFC2A1001FE}" dt="2021-11-16T02:29:00.467" v="352" actId="21"/>
          <ac:spMkLst>
            <pc:docMk/>
            <pc:sldMk cId="400185606" sldId="335"/>
            <ac:spMk id="2" creationId="{1A26F5A1-81A2-4BEA-A84C-41262C6F00BF}"/>
          </ac:spMkLst>
        </pc:spChg>
      </pc:sldChg>
      <pc:sldChg chg="addSp delSp modSp add mod">
        <pc:chgData name="shepard_liu@whu.edu.cn" userId="0f2696d5-8e98-468a-ac40-0b871a865f0f" providerId="ADAL" clId="{5B737E16-3CBD-40B0-888A-EEFC2A1001FE}" dt="2021-11-16T02:29:56.211" v="364" actId="207"/>
        <pc:sldMkLst>
          <pc:docMk/>
          <pc:sldMk cId="2016147559" sldId="335"/>
        </pc:sldMkLst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84" creationId="{23A27881-9C92-4BC8-8AAE-8C8DBB7D1313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85" creationId="{546350E7-791B-4E33-8538-9C32C72727B9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86" creationId="{77393133-FE40-45E7-B177-3C59617A6609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87" creationId="{2F7DFF46-39F8-427A-A7FB-7FB42659D51D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88" creationId="{D38018E6-B529-46CF-8D9D-517B87BFAB53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89" creationId="{B5EAAAA8-2108-46D1-B188-4525EDA6BF10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90" creationId="{4C8C2968-BD53-44C7-AC75-C0A7A8DBA7CB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91" creationId="{AB38EB2B-6D5A-40FC-9F95-CF988104F022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92" creationId="{666791C2-C117-44A4-BD8B-A70929638B05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93" creationId="{797443CE-1EB9-489E-9936-AD57E03D7435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94" creationId="{CA06B39D-E4DE-48F8-96B4-CE63FE70F619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95" creationId="{1FDFE9BD-4C3B-4C25-8A5A-4792CED02391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96" creationId="{C3DDFD78-4C66-42AA-8F3B-B97710CCE5C1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97" creationId="{45861E91-A8D7-47FB-94C6-3B262178C015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98" creationId="{BE7F8467-DDDF-441D-811F-D2FCC31689B6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99" creationId="{4BF183F2-2329-4C8C-A00B-3EAF4F230630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100" creationId="{ADE6A943-63B9-406D-B635-4A9FC41DE584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101" creationId="{E7BA2A96-2050-4175-A3B7-780C2CE859F7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102" creationId="{4C64E575-1E50-4C4E-BBB8-752ADCDB9025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103" creationId="{D3F9FBFE-C1AE-416A-895E-6587C0959906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04" creationId="{4C5FBDF4-8CEB-4CCC-95B2-7FA0BCAFB148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05" creationId="{79BC9F43-E4D5-4FA7-9AE9-4A741417D1EC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06" creationId="{3DC8778C-707C-4AB4-A4DB-7D48033C3C10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07" creationId="{DF5D62AE-2726-4A34-857A-5CEF73871AC2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108" creationId="{A226A1D6-F250-4517-8A6A-5FD2DE0DBB2B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109" creationId="{C398AF80-D7A7-4BFB-96C5-AB698F2EBB12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110" creationId="{6C6D1E4D-ECC3-4F81-A315-3CA0C415C8C2}"/>
          </ac:spMkLst>
        </pc:spChg>
        <pc:spChg chg="mod topLvl">
          <ac:chgData name="shepard_liu@whu.edu.cn" userId="0f2696d5-8e98-468a-ac40-0b871a865f0f" providerId="ADAL" clId="{5B737E16-3CBD-40B0-888A-EEFC2A1001FE}" dt="2021-11-16T02:29:56.211" v="364" actId="207"/>
          <ac:spMkLst>
            <pc:docMk/>
            <pc:sldMk cId="2016147559" sldId="335"/>
            <ac:spMk id="111" creationId="{D7E290EB-9A3B-4ED0-B5A5-8C302628D0AF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12" creationId="{9DDB60A9-5390-4E26-868B-C6AE86565E15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13" creationId="{68542455-96F9-42C8-A75C-FCAC03327299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14" creationId="{811F1BC3-5E2C-446B-8C49-76707BAA0E4C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15" creationId="{1674F297-B9ED-4BF5-B4DD-9A69F33ECF16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16" creationId="{F672FC56-04C2-49A1-BBE2-869DAA534A9D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17" creationId="{2345DD4F-A483-4A0F-B7E9-C257AA5F8CD3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18" creationId="{90AE70E6-2B22-4DA3-AE13-58F31540EEF1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19" creationId="{CD09ADAA-1A9C-4AD4-B357-DAFFE32B79EC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0" creationId="{3B9E7747-06ED-4778-AE08-AED90DCA39CA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1" creationId="{F2D44202-8B7C-4D8D-AA14-0FAB9B266611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2" creationId="{EDBAC57B-CBE6-426D-88C8-A526CB8FC715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3" creationId="{A55CA867-6FD4-4AD9-A56E-960A05F03344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4" creationId="{18745AC6-08E1-4508-8216-E39E922C414E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5" creationId="{2CF8C010-99E8-4654-90F8-A8AFE2C2EDE8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6" creationId="{D5116BDE-783B-49DB-BE01-7F2D9DC79F1E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7" creationId="{9C7287C3-6CB6-4470-BEE2-18D61B402DBF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8" creationId="{EDE9DF7E-84CC-4081-B418-0C08DF66025A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29" creationId="{B5AC0E74-122D-4B07-9D42-BE77CDBFDA45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0" creationId="{D4A83980-3903-4A08-9FC2-AC6B83996FCE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1" creationId="{B1EE3F30-5D47-49C6-B2A7-3B3BE39554F5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2" creationId="{C3F567BD-7345-4CD7-99F9-7F2F23D42065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3" creationId="{83C9FB8A-EE37-444A-91B8-299F3039E9C9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4" creationId="{825E8ED3-9446-44AA-A27C-3F6D1506290A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5" creationId="{B1680398-4A57-4644-BE00-5A89DCCB51E7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6" creationId="{528250DC-7DB6-41EC-BACF-232BFD716E9C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7" creationId="{35612F24-1B46-4F3A-B055-5F8BE9649BBF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8" creationId="{7D162774-A790-4C5B-917F-EA9A2885AF21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39" creationId="{3BE798C3-9BCE-4ABF-8005-E91DDC1C6394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40" creationId="{93CB5E85-65D8-43CE-A702-361D9F785EA2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41" creationId="{36B45CD1-C3BE-4231-A5C0-9D461DF8566B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42" creationId="{D5FF55BF-9C5E-46E4-B169-A1D487A914B4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43" creationId="{E05F1D47-57A5-4FD7-82CC-DD0EDA3D9A60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44" creationId="{09CA14A9-1DBC-42FA-8096-121C5ADEA976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45" creationId="{D7858554-A3D4-4E4B-A075-D1AC65C69349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46" creationId="{A0F48E16-3356-4CC7-99C6-DB7F71052FDF}"/>
          </ac:spMkLst>
        </pc:spChg>
        <pc:spChg chg="mod topLvl">
          <ac:chgData name="shepard_liu@whu.edu.cn" userId="0f2696d5-8e98-468a-ac40-0b871a865f0f" providerId="ADAL" clId="{5B737E16-3CBD-40B0-888A-EEFC2A1001FE}" dt="2021-11-16T02:29:25.473" v="361" actId="165"/>
          <ac:spMkLst>
            <pc:docMk/>
            <pc:sldMk cId="2016147559" sldId="335"/>
            <ac:spMk id="147" creationId="{9C094580-2339-4151-A079-A380A6EA3A3C}"/>
          </ac:spMkLst>
        </pc:spChg>
        <pc:spChg chg="add mod">
          <ac:chgData name="shepard_liu@whu.edu.cn" userId="0f2696d5-8e98-468a-ac40-0b871a865f0f" providerId="ADAL" clId="{5B737E16-3CBD-40B0-888A-EEFC2A1001FE}" dt="2021-11-16T02:29:10.679" v="358" actId="14100"/>
          <ac:spMkLst>
            <pc:docMk/>
            <pc:sldMk cId="2016147559" sldId="335"/>
            <ac:spMk id="148" creationId="{8CEC24E9-95B6-4C04-99B2-209BB3E51F85}"/>
          </ac:spMkLst>
        </pc:spChg>
        <pc:spChg chg="mod topLvl">
          <ac:chgData name="shepard_liu@whu.edu.cn" userId="0f2696d5-8e98-468a-ac40-0b871a865f0f" providerId="ADAL" clId="{5B737E16-3CBD-40B0-888A-EEFC2A1001FE}" dt="2021-11-16T02:29:48.036" v="363" actId="207"/>
          <ac:spMkLst>
            <pc:docMk/>
            <pc:sldMk cId="2016147559" sldId="335"/>
            <ac:spMk id="164" creationId="{A63E7840-6981-4A8B-8F61-9A153E4A514D}"/>
          </ac:spMkLst>
        </pc:spChg>
        <pc:spChg chg="mod topLvl">
          <ac:chgData name="shepard_liu@whu.edu.cn" userId="0f2696d5-8e98-468a-ac40-0b871a865f0f" providerId="ADAL" clId="{5B737E16-3CBD-40B0-888A-EEFC2A1001FE}" dt="2021-11-16T02:29:48.036" v="363" actId="207"/>
          <ac:spMkLst>
            <pc:docMk/>
            <pc:sldMk cId="2016147559" sldId="335"/>
            <ac:spMk id="165" creationId="{E3551C39-1125-4412-9CE5-C1CFF032F7D5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66" creationId="{615CC521-00D3-4C49-81CF-6649375D8AE0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67" creationId="{3766E376-F757-4BD2-A207-D2B8E768496F}"/>
          </ac:spMkLst>
        </pc:spChg>
        <pc:spChg chg="mod topLvl">
          <ac:chgData name="shepard_liu@whu.edu.cn" userId="0f2696d5-8e98-468a-ac40-0b871a865f0f" providerId="ADAL" clId="{5B737E16-3CBD-40B0-888A-EEFC2A1001FE}" dt="2021-11-16T02:29:48.036" v="363" actId="207"/>
          <ac:spMkLst>
            <pc:docMk/>
            <pc:sldMk cId="2016147559" sldId="335"/>
            <ac:spMk id="168" creationId="{6CB1D4D1-355F-4515-9C6D-990C0339A5B0}"/>
          </ac:spMkLst>
        </pc:spChg>
        <pc:spChg chg="mod topLvl">
          <ac:chgData name="shepard_liu@whu.edu.cn" userId="0f2696d5-8e98-468a-ac40-0b871a865f0f" providerId="ADAL" clId="{5B737E16-3CBD-40B0-888A-EEFC2A1001FE}" dt="2021-11-16T02:29:48.036" v="363" actId="207"/>
          <ac:spMkLst>
            <pc:docMk/>
            <pc:sldMk cId="2016147559" sldId="335"/>
            <ac:spMk id="169" creationId="{FC3B62F0-DA7E-4858-918D-8D3DE9123096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0" creationId="{F9495881-544C-452A-9F4D-D0146DFAE21B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1" creationId="{4C960183-6DDA-4814-BE5C-F74245231648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2" creationId="{B87123DC-453B-4938-B76D-6D9B968B2104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3" creationId="{9E05B704-3550-40C6-BE03-7D8265D294F6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4" creationId="{8D9C0754-762D-4024-A6F3-AC0C6A617B84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5" creationId="{490970B3-8524-48FB-889A-B00EFA4EF839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6" creationId="{FF58DDCC-5A26-49D1-A0D9-B5E6C2ED285B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7" creationId="{F05905D4-34C6-41B8-91E4-A306A6F085F7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8" creationId="{98D0487C-97F2-4DC6-9833-41572026BF82}"/>
          </ac:spMkLst>
        </pc:spChg>
        <pc:spChg chg="mod topLvl">
          <ac:chgData name="shepard_liu@whu.edu.cn" userId="0f2696d5-8e98-468a-ac40-0b871a865f0f" providerId="ADAL" clId="{5B737E16-3CBD-40B0-888A-EEFC2A1001FE}" dt="2021-11-16T02:29:22.603" v="360" actId="165"/>
          <ac:spMkLst>
            <pc:docMk/>
            <pc:sldMk cId="2016147559" sldId="335"/>
            <ac:spMk id="179" creationId="{2E7011B5-0452-4327-9BF5-A0125D458653}"/>
          </ac:spMkLst>
        </pc:spChg>
        <pc:spChg chg="mod topLvl">
          <ac:chgData name="shepard_liu@whu.edu.cn" userId="0f2696d5-8e98-468a-ac40-0b871a865f0f" providerId="ADAL" clId="{5B737E16-3CBD-40B0-888A-EEFC2A1001FE}" dt="2021-11-16T02:29:40.622" v="362" actId="207"/>
          <ac:spMkLst>
            <pc:docMk/>
            <pc:sldMk cId="2016147559" sldId="335"/>
            <ac:spMk id="180" creationId="{AA50DDB5-B473-4120-932C-9EDC8529B942}"/>
          </ac:spMkLst>
        </pc:spChg>
        <pc:spChg chg="mod topLvl">
          <ac:chgData name="shepard_liu@whu.edu.cn" userId="0f2696d5-8e98-468a-ac40-0b871a865f0f" providerId="ADAL" clId="{5B737E16-3CBD-40B0-888A-EEFC2A1001FE}" dt="2021-11-16T02:29:16.446" v="359" actId="165"/>
          <ac:spMkLst>
            <pc:docMk/>
            <pc:sldMk cId="2016147559" sldId="335"/>
            <ac:spMk id="181" creationId="{BD3BA3CF-F47A-47C4-AC44-434E5408ED45}"/>
          </ac:spMkLst>
        </pc:spChg>
        <pc:spChg chg="mod topLvl">
          <ac:chgData name="shepard_liu@whu.edu.cn" userId="0f2696d5-8e98-468a-ac40-0b871a865f0f" providerId="ADAL" clId="{5B737E16-3CBD-40B0-888A-EEFC2A1001FE}" dt="2021-11-16T02:29:16.446" v="359" actId="165"/>
          <ac:spMkLst>
            <pc:docMk/>
            <pc:sldMk cId="2016147559" sldId="335"/>
            <ac:spMk id="182" creationId="{9E3E2254-C223-45A8-99F5-68C1F9F89CD0}"/>
          </ac:spMkLst>
        </pc:spChg>
        <pc:spChg chg="mod topLvl">
          <ac:chgData name="shepard_liu@whu.edu.cn" userId="0f2696d5-8e98-468a-ac40-0b871a865f0f" providerId="ADAL" clId="{5B737E16-3CBD-40B0-888A-EEFC2A1001FE}" dt="2021-11-16T02:29:16.446" v="359" actId="165"/>
          <ac:spMkLst>
            <pc:docMk/>
            <pc:sldMk cId="2016147559" sldId="335"/>
            <ac:spMk id="183" creationId="{49FCB9BA-C57F-49EC-A91D-F208DD4704FC}"/>
          </ac:spMkLst>
        </pc:spChg>
        <pc:grpChg chg="del">
          <ac:chgData name="shepard_liu@whu.edu.cn" userId="0f2696d5-8e98-468a-ac40-0b871a865f0f" providerId="ADAL" clId="{5B737E16-3CBD-40B0-888A-EEFC2A1001FE}" dt="2021-11-16T02:29:22.603" v="360" actId="165"/>
          <ac:grpSpMkLst>
            <pc:docMk/>
            <pc:sldMk cId="2016147559" sldId="335"/>
            <ac:grpSpMk id="10" creationId="{33B4B193-12EA-4195-B55B-4E7868A34744}"/>
          </ac:grpSpMkLst>
        </pc:grpChg>
        <pc:grpChg chg="del">
          <ac:chgData name="shepard_liu@whu.edu.cn" userId="0f2696d5-8e98-468a-ac40-0b871a865f0f" providerId="ADAL" clId="{5B737E16-3CBD-40B0-888A-EEFC2A1001FE}" dt="2021-11-16T02:29:25.473" v="361" actId="165"/>
          <ac:grpSpMkLst>
            <pc:docMk/>
            <pc:sldMk cId="2016147559" sldId="335"/>
            <ac:grpSpMk id="15" creationId="{7553615B-D02D-4155-88A7-C198AC595271}"/>
          </ac:grpSpMkLst>
        </pc:grpChg>
        <pc:grpChg chg="del">
          <ac:chgData name="shepard_liu@whu.edu.cn" userId="0f2696d5-8e98-468a-ac40-0b871a865f0f" providerId="ADAL" clId="{5B737E16-3CBD-40B0-888A-EEFC2A1001FE}" dt="2021-11-16T02:29:16.446" v="359" actId="165"/>
          <ac:grpSpMkLst>
            <pc:docMk/>
            <pc:sldMk cId="2016147559" sldId="335"/>
            <ac:grpSpMk id="16" creationId="{2D676099-E49D-487C-BAB7-E108507B5A7D}"/>
          </ac:grpSpMkLst>
        </pc:grpChg>
      </pc:sldChg>
      <pc:sldChg chg="new del">
        <pc:chgData name="shepard_liu@whu.edu.cn" userId="0f2696d5-8e98-468a-ac40-0b871a865f0f" providerId="ADAL" clId="{5B737E16-3CBD-40B0-888A-EEFC2A1001FE}" dt="2021-11-16T02:27:40.067" v="332" actId="680"/>
        <pc:sldMkLst>
          <pc:docMk/>
          <pc:sldMk cId="3598866098" sldId="335"/>
        </pc:sldMkLst>
      </pc:sldChg>
      <pc:sldChg chg="addSp delSp modSp add mod">
        <pc:chgData name="shepard_liu@whu.edu.cn" userId="0f2696d5-8e98-468a-ac40-0b871a865f0f" providerId="ADAL" clId="{5B737E16-3CBD-40B0-888A-EEFC2A1001FE}" dt="2021-11-16T02:32:46.110" v="400" actId="20577"/>
        <pc:sldMkLst>
          <pc:docMk/>
          <pc:sldMk cId="833132236" sldId="336"/>
        </pc:sldMkLst>
        <pc:spChg chg="add mod">
          <ac:chgData name="shepard_liu@whu.edu.cn" userId="0f2696d5-8e98-468a-ac40-0b871a865f0f" providerId="ADAL" clId="{5B737E16-3CBD-40B0-888A-EEFC2A1001FE}" dt="2021-11-16T02:32:42.961" v="398" actId="20577"/>
          <ac:spMkLst>
            <pc:docMk/>
            <pc:sldMk cId="833132236" sldId="336"/>
            <ac:spMk id="2" creationId="{D3F6245A-7944-45F7-AAF4-EFF9063BAD56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88" creationId="{D38018E6-B529-46CF-8D9D-517B87BFAB53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89" creationId="{B5EAAAA8-2108-46D1-B188-4525EDA6BF10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90" creationId="{4C8C2968-BD53-44C7-AC75-C0A7A8DBA7CB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91" creationId="{AB38EB2B-6D5A-40FC-9F95-CF988104F022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96" creationId="{C3DDFD78-4C66-42AA-8F3B-B97710CCE5C1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97" creationId="{45861E91-A8D7-47FB-94C6-3B262178C015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98" creationId="{BE7F8467-DDDF-441D-811F-D2FCC31689B6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99" creationId="{4BF183F2-2329-4C8C-A00B-3EAF4F230630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104" creationId="{4C5FBDF4-8CEB-4CCC-95B2-7FA0BCAFB148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105" creationId="{79BC9F43-E4D5-4FA7-9AE9-4A741417D1EC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106" creationId="{3DC8778C-707C-4AB4-A4DB-7D48033C3C10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107" creationId="{DF5D62AE-2726-4A34-857A-5CEF73871AC2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112" creationId="{9DDB60A9-5390-4E26-868B-C6AE86565E15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113" creationId="{68542455-96F9-42C8-A75C-FCAC03327299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114" creationId="{811F1BC3-5E2C-446B-8C49-76707BAA0E4C}"/>
          </ac:spMkLst>
        </pc:spChg>
        <pc:spChg chg="mod">
          <ac:chgData name="shepard_liu@whu.edu.cn" userId="0f2696d5-8e98-468a-ac40-0b871a865f0f" providerId="ADAL" clId="{5B737E16-3CBD-40B0-888A-EEFC2A1001FE}" dt="2021-11-16T02:30:15.405" v="368" actId="207"/>
          <ac:spMkLst>
            <pc:docMk/>
            <pc:sldMk cId="833132236" sldId="336"/>
            <ac:spMk id="115" creationId="{1674F297-B9ED-4BF5-B4DD-9A69F33ECF16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16" creationId="{F672FC56-04C2-49A1-BBE2-869DAA534A9D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17" creationId="{2345DD4F-A483-4A0F-B7E9-C257AA5F8CD3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18" creationId="{90AE70E6-2B22-4DA3-AE13-58F31540EEF1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19" creationId="{CD09ADAA-1A9C-4AD4-B357-DAFFE32B79EC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20" creationId="{3B9E7747-06ED-4778-AE08-AED90DCA39CA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21" creationId="{F2D44202-8B7C-4D8D-AA14-0FAB9B266611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22" creationId="{EDBAC57B-CBE6-426D-88C8-A526CB8FC715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23" creationId="{A55CA867-6FD4-4AD9-A56E-960A05F03344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24" creationId="{18745AC6-08E1-4508-8216-E39E922C414E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25" creationId="{2CF8C010-99E8-4654-90F8-A8AFE2C2EDE8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26" creationId="{D5116BDE-783B-49DB-BE01-7F2D9DC79F1E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27" creationId="{9C7287C3-6CB6-4470-BEE2-18D61B402DBF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28" creationId="{EDE9DF7E-84CC-4081-B418-0C08DF66025A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29" creationId="{B5AC0E74-122D-4B07-9D42-BE77CDBFDA45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30" creationId="{D4A83980-3903-4A08-9FC2-AC6B83996FCE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31" creationId="{B1EE3F30-5D47-49C6-B2A7-3B3BE39554F5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32" creationId="{C3F567BD-7345-4CD7-99F9-7F2F23D42065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33" creationId="{83C9FB8A-EE37-444A-91B8-299F3039E9C9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34" creationId="{825E8ED3-9446-44AA-A27C-3F6D1506290A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35" creationId="{B1680398-4A57-4644-BE00-5A89DCCB51E7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36" creationId="{528250DC-7DB6-41EC-BACF-232BFD716E9C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37" creationId="{35612F24-1B46-4F3A-B055-5F8BE9649BBF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38" creationId="{7D162774-A790-4C5B-917F-EA9A2885AF21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39" creationId="{3BE798C3-9BCE-4ABF-8005-E91DDC1C6394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40" creationId="{93CB5E85-65D8-43CE-A702-361D9F785EA2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41" creationId="{36B45CD1-C3BE-4231-A5C0-9D461DF8566B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42" creationId="{D5FF55BF-9C5E-46E4-B169-A1D487A914B4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43" creationId="{E05F1D47-57A5-4FD7-82CC-DD0EDA3D9A60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44" creationId="{09CA14A9-1DBC-42FA-8096-121C5ADEA976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45" creationId="{D7858554-A3D4-4E4B-A075-D1AC65C69349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46" creationId="{A0F48E16-3356-4CC7-99C6-DB7F71052FDF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47" creationId="{9C094580-2339-4151-A079-A380A6EA3A3C}"/>
          </ac:spMkLst>
        </pc:spChg>
        <pc:spChg chg="add mod">
          <ac:chgData name="shepard_liu@whu.edu.cn" userId="0f2696d5-8e98-468a-ac40-0b871a865f0f" providerId="ADAL" clId="{5B737E16-3CBD-40B0-888A-EEFC2A1001FE}" dt="2021-11-16T02:32:44.682" v="399" actId="20577"/>
          <ac:spMkLst>
            <pc:docMk/>
            <pc:sldMk cId="833132236" sldId="336"/>
            <ac:spMk id="149" creationId="{0D4F08BF-E058-4C1C-BB2D-FFBF852D5936}"/>
          </ac:spMkLst>
        </pc:spChg>
        <pc:spChg chg="add mod">
          <ac:chgData name="shepard_liu@whu.edu.cn" userId="0f2696d5-8e98-468a-ac40-0b871a865f0f" providerId="ADAL" clId="{5B737E16-3CBD-40B0-888A-EEFC2A1001FE}" dt="2021-11-16T02:32:17.030" v="389" actId="1076"/>
          <ac:spMkLst>
            <pc:docMk/>
            <pc:sldMk cId="833132236" sldId="336"/>
            <ac:spMk id="150" creationId="{26E6E2CB-D8F2-47E5-9950-685CB0EC41B4}"/>
          </ac:spMkLst>
        </pc:spChg>
        <pc:spChg chg="add del mod">
          <ac:chgData name="shepard_liu@whu.edu.cn" userId="0f2696d5-8e98-468a-ac40-0b871a865f0f" providerId="ADAL" clId="{5B737E16-3CBD-40B0-888A-EEFC2A1001FE}" dt="2021-11-16T02:32:06.971" v="387" actId="478"/>
          <ac:spMkLst>
            <pc:docMk/>
            <pc:sldMk cId="833132236" sldId="336"/>
            <ac:spMk id="151" creationId="{50DB2BCF-0B95-461E-99B3-363C025711EE}"/>
          </ac:spMkLst>
        </pc:spChg>
        <pc:spChg chg="add mod">
          <ac:chgData name="shepard_liu@whu.edu.cn" userId="0f2696d5-8e98-468a-ac40-0b871a865f0f" providerId="ADAL" clId="{5B737E16-3CBD-40B0-888A-EEFC2A1001FE}" dt="2021-11-16T02:32:46.110" v="400" actId="20577"/>
          <ac:spMkLst>
            <pc:docMk/>
            <pc:sldMk cId="833132236" sldId="336"/>
            <ac:spMk id="152" creationId="{0C730743-6214-4640-BD70-555AAEF7C957}"/>
          </ac:spMkLst>
        </pc:spChg>
        <pc:spChg chg="mod">
          <ac:chgData name="shepard_liu@whu.edu.cn" userId="0f2696d5-8e98-468a-ac40-0b871a865f0f" providerId="ADAL" clId="{5B737E16-3CBD-40B0-888A-EEFC2A1001FE}" dt="2021-11-16T02:30:10.945" v="367" actId="207"/>
          <ac:spMkLst>
            <pc:docMk/>
            <pc:sldMk cId="833132236" sldId="336"/>
            <ac:spMk id="166" creationId="{615CC521-00D3-4C49-81CF-6649375D8AE0}"/>
          </ac:spMkLst>
        </pc:spChg>
        <pc:spChg chg="mod">
          <ac:chgData name="shepard_liu@whu.edu.cn" userId="0f2696d5-8e98-468a-ac40-0b871a865f0f" providerId="ADAL" clId="{5B737E16-3CBD-40B0-888A-EEFC2A1001FE}" dt="2021-11-16T02:30:10.945" v="367" actId="207"/>
          <ac:spMkLst>
            <pc:docMk/>
            <pc:sldMk cId="833132236" sldId="336"/>
            <ac:spMk id="167" creationId="{3766E376-F757-4BD2-A207-D2B8E768496F}"/>
          </ac:spMkLst>
        </pc:spChg>
        <pc:spChg chg="mod">
          <ac:chgData name="shepard_liu@whu.edu.cn" userId="0f2696d5-8e98-468a-ac40-0b871a865f0f" providerId="ADAL" clId="{5B737E16-3CBD-40B0-888A-EEFC2A1001FE}" dt="2021-11-16T02:30:10.945" v="367" actId="207"/>
          <ac:spMkLst>
            <pc:docMk/>
            <pc:sldMk cId="833132236" sldId="336"/>
            <ac:spMk id="170" creationId="{F9495881-544C-452A-9F4D-D0146DFAE21B}"/>
          </ac:spMkLst>
        </pc:spChg>
        <pc:spChg chg="mod">
          <ac:chgData name="shepard_liu@whu.edu.cn" userId="0f2696d5-8e98-468a-ac40-0b871a865f0f" providerId="ADAL" clId="{5B737E16-3CBD-40B0-888A-EEFC2A1001FE}" dt="2021-11-16T02:30:10.945" v="367" actId="207"/>
          <ac:spMkLst>
            <pc:docMk/>
            <pc:sldMk cId="833132236" sldId="336"/>
            <ac:spMk id="171" creationId="{4C960183-6DDA-4814-BE5C-F74245231648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72" creationId="{B87123DC-453B-4938-B76D-6D9B968B2104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73" creationId="{9E05B704-3550-40C6-BE03-7D8265D294F6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74" creationId="{8D9C0754-762D-4024-A6F3-AC0C6A617B84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75" creationId="{490970B3-8524-48FB-889A-B00EFA4EF839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76" creationId="{FF58DDCC-5A26-49D1-A0D9-B5E6C2ED285B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77" creationId="{F05905D4-34C6-41B8-91E4-A306A6F085F7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78" creationId="{98D0487C-97F2-4DC6-9833-41572026BF82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79" creationId="{2E7011B5-0452-4327-9BF5-A0125D458653}"/>
          </ac:spMkLst>
        </pc:spChg>
        <pc:spChg chg="mod">
          <ac:chgData name="shepard_liu@whu.edu.cn" userId="0f2696d5-8e98-468a-ac40-0b871a865f0f" providerId="ADAL" clId="{5B737E16-3CBD-40B0-888A-EEFC2A1001FE}" dt="2021-11-16T02:30:07.709" v="366" actId="207"/>
          <ac:spMkLst>
            <pc:docMk/>
            <pc:sldMk cId="833132236" sldId="336"/>
            <ac:spMk id="181" creationId="{BD3BA3CF-F47A-47C4-AC44-434E5408ED45}"/>
          </ac:spMkLst>
        </pc:spChg>
        <pc:spChg chg="mod">
          <ac:chgData name="shepard_liu@whu.edu.cn" userId="0f2696d5-8e98-468a-ac40-0b871a865f0f" providerId="ADAL" clId="{5B737E16-3CBD-40B0-888A-EEFC2A1001FE}" dt="2021-11-16T02:30:33.495" v="369" actId="207"/>
          <ac:spMkLst>
            <pc:docMk/>
            <pc:sldMk cId="833132236" sldId="336"/>
            <ac:spMk id="182" creationId="{9E3E2254-C223-45A8-99F5-68C1F9F89CD0}"/>
          </ac:spMkLst>
        </pc:spChg>
        <pc:spChg chg="mod">
          <ac:chgData name="shepard_liu@whu.edu.cn" userId="0f2696d5-8e98-468a-ac40-0b871a865f0f" providerId="ADAL" clId="{5B737E16-3CBD-40B0-888A-EEFC2A1001FE}" dt="2021-11-16T02:30:50.131" v="370" actId="207"/>
          <ac:spMkLst>
            <pc:docMk/>
            <pc:sldMk cId="833132236" sldId="336"/>
            <ac:spMk id="183" creationId="{49FCB9BA-C57F-49EC-A91D-F208DD4704FC}"/>
          </ac:spMkLst>
        </pc:spChg>
        <pc:cxnChg chg="add mod">
          <ac:chgData name="shepard_liu@whu.edu.cn" userId="0f2696d5-8e98-468a-ac40-0b871a865f0f" providerId="ADAL" clId="{5B737E16-3CBD-40B0-888A-EEFC2A1001FE}" dt="2021-11-16T02:31:49.697" v="381" actId="1076"/>
          <ac:cxnSpMkLst>
            <pc:docMk/>
            <pc:sldMk cId="833132236" sldId="336"/>
            <ac:cxnSpMk id="5" creationId="{9AD28C1D-02F3-4F52-92F6-034E968F1B40}"/>
          </ac:cxnSpMkLst>
        </pc:cxnChg>
        <pc:cxnChg chg="add mod">
          <ac:chgData name="shepard_liu@whu.edu.cn" userId="0f2696d5-8e98-468a-ac40-0b871a865f0f" providerId="ADAL" clId="{5B737E16-3CBD-40B0-888A-EEFC2A1001FE}" dt="2021-11-16T02:32:17.030" v="389" actId="1076"/>
          <ac:cxnSpMkLst>
            <pc:docMk/>
            <pc:sldMk cId="833132236" sldId="336"/>
            <ac:cxnSpMk id="9" creationId="{C258A434-B986-493A-9499-7B38C00FF065}"/>
          </ac:cxnSpMkLst>
        </pc:cxnChg>
        <pc:cxnChg chg="add mod">
          <ac:chgData name="shepard_liu@whu.edu.cn" userId="0f2696d5-8e98-468a-ac40-0b871a865f0f" providerId="ADAL" clId="{5B737E16-3CBD-40B0-888A-EEFC2A1001FE}" dt="2021-11-16T02:32:27.820" v="391" actId="1076"/>
          <ac:cxnSpMkLst>
            <pc:docMk/>
            <pc:sldMk cId="833132236" sldId="336"/>
            <ac:cxnSpMk id="13" creationId="{56553F8C-C7DF-48E0-AD12-326937BCF1E9}"/>
          </ac:cxnSpMkLst>
        </pc:cxnChg>
        <pc:cxnChg chg="add mod">
          <ac:chgData name="shepard_liu@whu.edu.cn" userId="0f2696d5-8e98-468a-ac40-0b871a865f0f" providerId="ADAL" clId="{5B737E16-3CBD-40B0-888A-EEFC2A1001FE}" dt="2021-11-16T02:32:38.382" v="397" actId="1076"/>
          <ac:cxnSpMkLst>
            <pc:docMk/>
            <pc:sldMk cId="833132236" sldId="336"/>
            <ac:cxnSpMk id="153" creationId="{4E85F7A3-7660-4ECB-8E09-F8313F933716}"/>
          </ac:cxnSpMkLst>
        </pc:cxnChg>
      </pc:sldChg>
      <pc:sldChg chg="addSp delSp modSp add mod">
        <pc:chgData name="shepard_liu@whu.edu.cn" userId="0f2696d5-8e98-468a-ac40-0b871a865f0f" providerId="ADAL" clId="{5B737E16-3CBD-40B0-888A-EEFC2A1001FE}" dt="2021-11-16T02:34:03.573" v="420" actId="207"/>
        <pc:sldMkLst>
          <pc:docMk/>
          <pc:sldMk cId="1158994268" sldId="337"/>
        </pc:sldMkLst>
        <pc:spChg chg="del">
          <ac:chgData name="shepard_liu@whu.edu.cn" userId="0f2696d5-8e98-468a-ac40-0b871a865f0f" providerId="ADAL" clId="{5B737E16-3CBD-40B0-888A-EEFC2A1001FE}" dt="2021-11-16T02:33:17.180" v="413" actId="478"/>
          <ac:spMkLst>
            <pc:docMk/>
            <pc:sldMk cId="1158994268" sldId="337"/>
            <ac:spMk id="2" creationId="{D3F6245A-7944-45F7-AAF4-EFF9063BAD56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84" creationId="{23A27881-9C92-4BC8-8AAE-8C8DBB7D1313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85" creationId="{546350E7-791B-4E33-8538-9C32C72727B9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86" creationId="{77393133-FE40-45E7-B177-3C59617A6609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87" creationId="{2F7DFF46-39F8-427A-A7FB-7FB42659D51D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88" creationId="{D38018E6-B529-46CF-8D9D-517B87BFAB53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89" creationId="{B5EAAAA8-2108-46D1-B188-4525EDA6BF10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0" creationId="{4C8C2968-BD53-44C7-AC75-C0A7A8DBA7CB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1" creationId="{AB38EB2B-6D5A-40FC-9F95-CF988104F022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2" creationId="{666791C2-C117-44A4-BD8B-A70929638B05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3" creationId="{797443CE-1EB9-489E-9936-AD57E03D7435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4" creationId="{CA06B39D-E4DE-48F8-96B4-CE63FE70F619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5" creationId="{1FDFE9BD-4C3B-4C25-8A5A-4792CED02391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6" creationId="{C3DDFD78-4C66-42AA-8F3B-B97710CCE5C1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7" creationId="{45861E91-A8D7-47FB-94C6-3B262178C015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8" creationId="{BE7F8467-DDDF-441D-811F-D2FCC31689B6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99" creationId="{4BF183F2-2329-4C8C-A00B-3EAF4F230630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0" creationId="{ADE6A943-63B9-406D-B635-4A9FC41DE584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1" creationId="{E7BA2A96-2050-4175-A3B7-780C2CE859F7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2" creationId="{4C64E575-1E50-4C4E-BBB8-752ADCDB9025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3" creationId="{D3F9FBFE-C1AE-416A-895E-6587C0959906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4" creationId="{4C5FBDF4-8CEB-4CCC-95B2-7FA0BCAFB148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5" creationId="{79BC9F43-E4D5-4FA7-9AE9-4A741417D1EC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6" creationId="{3DC8778C-707C-4AB4-A4DB-7D48033C3C10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7" creationId="{DF5D62AE-2726-4A34-857A-5CEF73871AC2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8" creationId="{A226A1D6-F250-4517-8A6A-5FD2DE0DBB2B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09" creationId="{C398AF80-D7A7-4BFB-96C5-AB698F2EBB12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0" creationId="{6C6D1E4D-ECC3-4F81-A315-3CA0C415C8C2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1" creationId="{D7E290EB-9A3B-4ED0-B5A5-8C302628D0AF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2" creationId="{9DDB60A9-5390-4E26-868B-C6AE86565E15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3" creationId="{68542455-96F9-42C8-A75C-FCAC03327299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4" creationId="{811F1BC3-5E2C-446B-8C49-76707BAA0E4C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5" creationId="{1674F297-B9ED-4BF5-B4DD-9A69F33ECF16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6" creationId="{F672FC56-04C2-49A1-BBE2-869DAA534A9D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7" creationId="{2345DD4F-A483-4A0F-B7E9-C257AA5F8CD3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8" creationId="{90AE70E6-2B22-4DA3-AE13-58F31540EEF1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19" creationId="{CD09ADAA-1A9C-4AD4-B357-DAFFE32B79EC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0" creationId="{3B9E7747-06ED-4778-AE08-AED90DCA39CA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1" creationId="{F2D44202-8B7C-4D8D-AA14-0FAB9B266611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2" creationId="{EDBAC57B-CBE6-426D-88C8-A526CB8FC715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3" creationId="{A55CA867-6FD4-4AD9-A56E-960A05F03344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4" creationId="{18745AC6-08E1-4508-8216-E39E922C414E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5" creationId="{2CF8C010-99E8-4654-90F8-A8AFE2C2EDE8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6" creationId="{D5116BDE-783B-49DB-BE01-7F2D9DC79F1E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7" creationId="{9C7287C3-6CB6-4470-BEE2-18D61B402DBF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8" creationId="{EDE9DF7E-84CC-4081-B418-0C08DF66025A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29" creationId="{B5AC0E74-122D-4B07-9D42-BE77CDBFDA45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0" creationId="{D4A83980-3903-4A08-9FC2-AC6B83996FCE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1" creationId="{B1EE3F30-5D47-49C6-B2A7-3B3BE39554F5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2" creationId="{C3F567BD-7345-4CD7-99F9-7F2F23D42065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3" creationId="{83C9FB8A-EE37-444A-91B8-299F3039E9C9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4" creationId="{825E8ED3-9446-44AA-A27C-3F6D1506290A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5" creationId="{B1680398-4A57-4644-BE00-5A89DCCB51E7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6" creationId="{528250DC-7DB6-41EC-BACF-232BFD716E9C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7" creationId="{35612F24-1B46-4F3A-B055-5F8BE9649BBF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8" creationId="{7D162774-A790-4C5B-917F-EA9A2885AF21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39" creationId="{3BE798C3-9BCE-4ABF-8005-E91DDC1C6394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40" creationId="{93CB5E85-65D8-43CE-A702-361D9F785EA2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41" creationId="{36B45CD1-C3BE-4231-A5C0-9D461DF8566B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42" creationId="{D5FF55BF-9C5E-46E4-B169-A1D487A914B4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43" creationId="{E05F1D47-57A5-4FD7-82CC-DD0EDA3D9A60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44" creationId="{09CA14A9-1DBC-42FA-8096-121C5ADEA976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45" creationId="{D7858554-A3D4-4E4B-A075-D1AC65C69349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46" creationId="{A0F48E16-3356-4CC7-99C6-DB7F71052FDF}"/>
          </ac:spMkLst>
        </pc:spChg>
        <pc:spChg chg="mod">
          <ac:chgData name="shepard_liu@whu.edu.cn" userId="0f2696d5-8e98-468a-ac40-0b871a865f0f" providerId="ADAL" clId="{5B737E16-3CBD-40B0-888A-EEFC2A1001FE}" dt="2021-11-16T02:33:38.482" v="418" actId="207"/>
          <ac:spMkLst>
            <pc:docMk/>
            <pc:sldMk cId="1158994268" sldId="337"/>
            <ac:spMk id="147" creationId="{9C094580-2339-4151-A079-A380A6EA3A3C}"/>
          </ac:spMkLst>
        </pc:spChg>
        <pc:spChg chg="add del mod">
          <ac:chgData name="shepard_liu@whu.edu.cn" userId="0f2696d5-8e98-468a-ac40-0b871a865f0f" providerId="ADAL" clId="{5B737E16-3CBD-40B0-888A-EEFC2A1001FE}" dt="2021-11-16T02:33:05.913" v="407" actId="14100"/>
          <ac:spMkLst>
            <pc:docMk/>
            <pc:sldMk cId="1158994268" sldId="337"/>
            <ac:spMk id="148" creationId="{8CEC24E9-95B6-4C04-99B2-209BB3E51F85}"/>
          </ac:spMkLst>
        </pc:spChg>
        <pc:spChg chg="del mod">
          <ac:chgData name="shepard_liu@whu.edu.cn" userId="0f2696d5-8e98-468a-ac40-0b871a865f0f" providerId="ADAL" clId="{5B737E16-3CBD-40B0-888A-EEFC2A1001FE}" dt="2021-11-16T02:33:14.964" v="412" actId="478"/>
          <ac:spMkLst>
            <pc:docMk/>
            <pc:sldMk cId="1158994268" sldId="337"/>
            <ac:spMk id="149" creationId="{0D4F08BF-E058-4C1C-BB2D-FFBF852D5936}"/>
          </ac:spMkLst>
        </pc:spChg>
        <pc:spChg chg="del">
          <ac:chgData name="shepard_liu@whu.edu.cn" userId="0f2696d5-8e98-468a-ac40-0b871a865f0f" providerId="ADAL" clId="{5B737E16-3CBD-40B0-888A-EEFC2A1001FE}" dt="2021-11-16T02:33:20.018" v="414" actId="478"/>
          <ac:spMkLst>
            <pc:docMk/>
            <pc:sldMk cId="1158994268" sldId="337"/>
            <ac:spMk id="150" creationId="{26E6E2CB-D8F2-47E5-9950-685CB0EC41B4}"/>
          </ac:spMkLst>
        </pc:spChg>
        <pc:spChg chg="del">
          <ac:chgData name="shepard_liu@whu.edu.cn" userId="0f2696d5-8e98-468a-ac40-0b871a865f0f" providerId="ADAL" clId="{5B737E16-3CBD-40B0-888A-EEFC2A1001FE}" dt="2021-11-16T02:33:12.428" v="409" actId="478"/>
          <ac:spMkLst>
            <pc:docMk/>
            <pc:sldMk cId="1158994268" sldId="337"/>
            <ac:spMk id="152" creationId="{0C730743-6214-4640-BD70-555AAEF7C957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64" creationId="{A63E7840-6981-4A8B-8F61-9A153E4A514D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65" creationId="{E3551C39-1125-4412-9CE5-C1CFF032F7D5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66" creationId="{615CC521-00D3-4C49-81CF-6649375D8AE0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67" creationId="{3766E376-F757-4BD2-A207-D2B8E768496F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68" creationId="{6CB1D4D1-355F-4515-9C6D-990C0339A5B0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69" creationId="{FC3B62F0-DA7E-4858-918D-8D3DE9123096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0" creationId="{F9495881-544C-452A-9F4D-D0146DFAE21B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1" creationId="{4C960183-6DDA-4814-BE5C-F74245231648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2" creationId="{B87123DC-453B-4938-B76D-6D9B968B2104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3" creationId="{9E05B704-3550-40C6-BE03-7D8265D294F6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4" creationId="{8D9C0754-762D-4024-A6F3-AC0C6A617B84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5" creationId="{490970B3-8524-48FB-889A-B00EFA4EF839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6" creationId="{FF58DDCC-5A26-49D1-A0D9-B5E6C2ED285B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7" creationId="{F05905D4-34C6-41B8-91E4-A306A6F085F7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8" creationId="{98D0487C-97F2-4DC6-9833-41572026BF82}"/>
          </ac:spMkLst>
        </pc:spChg>
        <pc:spChg chg="mod">
          <ac:chgData name="shepard_liu@whu.edu.cn" userId="0f2696d5-8e98-468a-ac40-0b871a865f0f" providerId="ADAL" clId="{5B737E16-3CBD-40B0-888A-EEFC2A1001FE}" dt="2021-11-16T02:33:33.882" v="417" actId="207"/>
          <ac:spMkLst>
            <pc:docMk/>
            <pc:sldMk cId="1158994268" sldId="337"/>
            <ac:spMk id="179" creationId="{2E7011B5-0452-4327-9BF5-A0125D458653}"/>
          </ac:spMkLst>
        </pc:spChg>
        <pc:spChg chg="mod">
          <ac:chgData name="shepard_liu@whu.edu.cn" userId="0f2696d5-8e98-468a-ac40-0b871a865f0f" providerId="ADAL" clId="{5B737E16-3CBD-40B0-888A-EEFC2A1001FE}" dt="2021-11-16T02:34:03.573" v="420" actId="207"/>
          <ac:spMkLst>
            <pc:docMk/>
            <pc:sldMk cId="1158994268" sldId="337"/>
            <ac:spMk id="180" creationId="{AA50DDB5-B473-4120-932C-9EDC8529B942}"/>
          </ac:spMkLst>
        </pc:spChg>
        <pc:spChg chg="mod">
          <ac:chgData name="shepard_liu@whu.edu.cn" userId="0f2696d5-8e98-468a-ac40-0b871a865f0f" providerId="ADAL" clId="{5B737E16-3CBD-40B0-888A-EEFC2A1001FE}" dt="2021-11-16T02:34:03.573" v="420" actId="207"/>
          <ac:spMkLst>
            <pc:docMk/>
            <pc:sldMk cId="1158994268" sldId="337"/>
            <ac:spMk id="181" creationId="{BD3BA3CF-F47A-47C4-AC44-434E5408ED45}"/>
          </ac:spMkLst>
        </pc:spChg>
        <pc:spChg chg="mod">
          <ac:chgData name="shepard_liu@whu.edu.cn" userId="0f2696d5-8e98-468a-ac40-0b871a865f0f" providerId="ADAL" clId="{5B737E16-3CBD-40B0-888A-EEFC2A1001FE}" dt="2021-11-16T02:34:03.573" v="420" actId="207"/>
          <ac:spMkLst>
            <pc:docMk/>
            <pc:sldMk cId="1158994268" sldId="337"/>
            <ac:spMk id="182" creationId="{9E3E2254-C223-45A8-99F5-68C1F9F89CD0}"/>
          </ac:spMkLst>
        </pc:spChg>
        <pc:spChg chg="mod">
          <ac:chgData name="shepard_liu@whu.edu.cn" userId="0f2696d5-8e98-468a-ac40-0b871a865f0f" providerId="ADAL" clId="{5B737E16-3CBD-40B0-888A-EEFC2A1001FE}" dt="2021-11-16T02:34:03.573" v="420" actId="207"/>
          <ac:spMkLst>
            <pc:docMk/>
            <pc:sldMk cId="1158994268" sldId="337"/>
            <ac:spMk id="183" creationId="{49FCB9BA-C57F-49EC-A91D-F208DD4704FC}"/>
          </ac:spMkLst>
        </pc:spChg>
        <pc:spChg chg="mod">
          <ac:chgData name="shepard_liu@whu.edu.cn" userId="0f2696d5-8e98-468a-ac40-0b871a865f0f" providerId="ADAL" clId="{5B737E16-3CBD-40B0-888A-EEFC2A1001FE}" dt="2021-11-16T02:33:59.831" v="419" actId="207"/>
          <ac:spMkLst>
            <pc:docMk/>
            <pc:sldMk cId="1158994268" sldId="337"/>
            <ac:spMk id="184" creationId="{20921058-35FC-44EE-92FE-1946FB4DEBE5}"/>
          </ac:spMkLst>
        </pc:spChg>
        <pc:cxnChg chg="del mod">
          <ac:chgData name="shepard_liu@whu.edu.cn" userId="0f2696d5-8e98-468a-ac40-0b871a865f0f" providerId="ADAL" clId="{5B737E16-3CBD-40B0-888A-EEFC2A1001FE}" dt="2021-11-16T02:33:17.180" v="413" actId="478"/>
          <ac:cxnSpMkLst>
            <pc:docMk/>
            <pc:sldMk cId="1158994268" sldId="337"/>
            <ac:cxnSpMk id="5" creationId="{9AD28C1D-02F3-4F52-92F6-034E968F1B40}"/>
          </ac:cxnSpMkLst>
        </pc:cxnChg>
        <pc:cxnChg chg="del mod">
          <ac:chgData name="shepard_liu@whu.edu.cn" userId="0f2696d5-8e98-468a-ac40-0b871a865f0f" providerId="ADAL" clId="{5B737E16-3CBD-40B0-888A-EEFC2A1001FE}" dt="2021-11-16T02:33:20.726" v="415" actId="478"/>
          <ac:cxnSpMkLst>
            <pc:docMk/>
            <pc:sldMk cId="1158994268" sldId="337"/>
            <ac:cxnSpMk id="9" creationId="{C258A434-B986-493A-9499-7B38C00FF065}"/>
          </ac:cxnSpMkLst>
        </pc:cxnChg>
        <pc:cxnChg chg="del mod">
          <ac:chgData name="shepard_liu@whu.edu.cn" userId="0f2696d5-8e98-468a-ac40-0b871a865f0f" providerId="ADAL" clId="{5B737E16-3CBD-40B0-888A-EEFC2A1001FE}" dt="2021-11-16T02:33:13.679" v="410" actId="478"/>
          <ac:cxnSpMkLst>
            <pc:docMk/>
            <pc:sldMk cId="1158994268" sldId="337"/>
            <ac:cxnSpMk id="13" creationId="{56553F8C-C7DF-48E0-AD12-326937BCF1E9}"/>
          </ac:cxnSpMkLst>
        </pc:cxnChg>
        <pc:cxnChg chg="del mod">
          <ac:chgData name="shepard_liu@whu.edu.cn" userId="0f2696d5-8e98-468a-ac40-0b871a865f0f" providerId="ADAL" clId="{5B737E16-3CBD-40B0-888A-EEFC2A1001FE}" dt="2021-11-16T02:33:11.016" v="408" actId="478"/>
          <ac:cxnSpMkLst>
            <pc:docMk/>
            <pc:sldMk cId="1158994268" sldId="337"/>
            <ac:cxnSpMk id="153" creationId="{4E85F7A3-7660-4ECB-8E09-F8313F933716}"/>
          </ac:cxnSpMkLst>
        </pc:cxnChg>
      </pc:sldChg>
      <pc:sldChg chg="addSp delSp modSp add del mod">
        <pc:chgData name="shepard_liu@whu.edu.cn" userId="0f2696d5-8e98-468a-ac40-0b871a865f0f" providerId="ADAL" clId="{5B737E16-3CBD-40B0-888A-EEFC2A1001FE}" dt="2021-11-16T02:38:13.216" v="480" actId="47"/>
        <pc:sldMkLst>
          <pc:docMk/>
          <pc:sldMk cId="368326898" sldId="338"/>
        </pc:sldMkLst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15" creationId="{0BA5510E-12FD-43A7-85EB-3BEEB20F1BE6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16" creationId="{301A2E66-1914-4DB2-BDCD-C8823B58204C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17" creationId="{BF410A32-3D17-4C21-A9D9-7F955B23590F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18" creationId="{6EE0E9E0-674D-47DE-94AE-966337493E0F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19" creationId="{F28ECF50-172B-4BDB-994F-97AC2D8F373A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0" creationId="{D182D1DD-97C6-4F7E-85D7-E532292A252B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1" creationId="{37363416-943B-4FC3-9061-F163748EA45E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2" creationId="{800280FD-C267-4EEA-AF6B-F00CD9E4B3A3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3" creationId="{1A530025-3CE1-4836-8F19-8BEB26BF7DD6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4" creationId="{F3D41CCF-4816-4DD6-B17B-FE9C46B0CA52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5" creationId="{80129BB2-DE90-42FF-8289-D08A35E45681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6" creationId="{70724E78-8267-4CE1-A9BD-D526B3DA4D74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7" creationId="{95B4CE93-6F35-445B-B05D-1866F405C77D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8" creationId="{F0653FF7-0E03-42F5-BD57-9150F4C5DCA3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29" creationId="{1C394950-E82E-4373-85CC-2524ED116FC3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0" creationId="{7B1145F0-5A4E-4F61-9096-C616E2E48CB4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1" creationId="{CC1C6948-6C51-426C-B310-756ED18FC78D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2" creationId="{4B1C69F5-CE61-442E-BD74-4C6DC967D34F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3" creationId="{C2B0F357-2B34-433E-B9D4-890441CEE9DE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4" creationId="{F4349C7E-5F25-4A9C-AF0F-BA55AD51CF3B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5" creationId="{00DDB023-CEE7-44C1-BA0E-493A8073B5E1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6" creationId="{4A4D9811-90FD-4336-B6FF-6A5BA5F1A54D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7" creationId="{D409A1EC-54BC-4C87-BF01-067526E30C11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8" creationId="{A5231488-3EFC-4227-A3D5-A6FA2EE5BB1D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39" creationId="{99E8BDA4-9F48-4A93-8EA8-F309FE20C16F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0" creationId="{D61625FE-D0E2-4799-A775-79162EDE0B94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1" creationId="{8CF4F8AC-95BB-4BF1-8B4B-2B4A872DA6D6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2" creationId="{CC73D5DF-F230-4114-8D74-9F39890F0EC9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3" creationId="{1BEAA347-EA23-419B-B1DE-4C4327C1B698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4" creationId="{B007A87C-960F-41B1-9594-05B145991E64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5" creationId="{B2DFEA49-943D-41BA-A1A1-ECC479DFE604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6" creationId="{F2C85918-FF07-498F-976E-125DD9D6D7E6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7" creationId="{73EB6D1A-1953-4C2B-84E8-9D9C488238C7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8" creationId="{3C0550CA-A11A-4043-997B-85513723FC7F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49" creationId="{13D2C378-CC9B-4C63-9BDC-0D4FD0992C2F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0" creationId="{EFBB135A-1A87-4FC8-82FD-5FF3C246C110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1" creationId="{40E82E1E-3EBC-41BC-BEAF-82683BCF4C25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2" creationId="{2BF6B3CC-EEB6-4A46-B648-B38C4635ACE5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3" creationId="{981EC807-2734-4E0A-B570-6EFAF400C8F2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4" creationId="{462E11E1-660E-4168-B701-768401C0597B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5" creationId="{BCA79635-6D54-4D75-A709-91870969E284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6" creationId="{86AADF46-9186-4368-90CD-4968AC09697E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7" creationId="{A69044CF-386D-496F-BEA8-F3A34299E373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8" creationId="{FCD54557-C38B-4BE1-92BB-3EF2D6DD24CA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59" creationId="{B15E7E42-9014-4B5D-91F3-5FC719AF72AE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0" creationId="{65644C28-2DD0-41F6-BD1E-3B226C4E0435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1" creationId="{096C1CE7-42F9-4CC6-BD2F-8364DEA5A084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2" creationId="{8E0D4D0E-2D43-4C74-9DF2-C0F80DF27CDC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3" creationId="{7DB8E181-D1AD-4D96-8AC9-750FB06AFD84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4" creationId="{A6CBB77B-671D-4165-9AEA-73FAF4C9B143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5" creationId="{910A0B89-E008-45E5-BC42-D012C00B210E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6" creationId="{2FB21A15-E082-4264-9E4F-A46862517F4E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7" creationId="{4E674D98-279A-4A60-999C-BE17B7A51706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8" creationId="{D16FEC1E-EDBA-4200-A51B-D3EFC5F41C0B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69" creationId="{89FC5E8C-4440-4048-877A-871E2DB9F8FB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70" creationId="{9136F256-B504-4681-8485-BB75EE979DB9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71" creationId="{F766A911-EE42-4102-B221-B8F812670C06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72" creationId="{A14F12E8-1823-4707-A46F-712E2D3B58CF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73" creationId="{D5399BC7-97DB-46C1-831B-E1A16511E25E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74" creationId="{80BF5130-27CB-473D-8F0A-7541AD857DFF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75" creationId="{EB74302F-0420-4D06-B997-BF9EAF556D5F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76" creationId="{C193CF71-9A30-49E9-8D19-2230E12A302C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77" creationId="{5C546AD3-21C6-42DF-8A2D-36E75323CE08}"/>
          </ac:spMkLst>
        </pc:spChg>
        <pc:spChg chg="add mod">
          <ac:chgData name="shepard_liu@whu.edu.cn" userId="0f2696d5-8e98-468a-ac40-0b871a865f0f" providerId="ADAL" clId="{5B737E16-3CBD-40B0-888A-EEFC2A1001FE}" dt="2021-11-16T02:35:10.228" v="432" actId="164"/>
          <ac:spMkLst>
            <pc:docMk/>
            <pc:sldMk cId="368326898" sldId="338"/>
            <ac:spMk id="178" creationId="{2E56B14F-03AD-424A-AA08-D63BEB1E6060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79" creationId="{E01F7B5F-EC70-4A04-A5D9-F87D00E7BB39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0" creationId="{4BA0CB78-8D94-4E12-996E-270C9B3D3ED0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1" creationId="{1772CAE7-9C15-4AE2-8423-5F7236F209AD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2" creationId="{F7A86532-F57E-47A6-A767-7E31DF2284C4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3" creationId="{D86CA67E-5F89-4895-9345-064871763661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4" creationId="{2A13BA04-3FD1-4496-93FD-9ECD12CC4F54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5" creationId="{DD3091D2-DA5C-4E30-AC2C-C6A562720D33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6" creationId="{9BBEAD3A-2B40-4D89-B396-E6650FA85C88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7" creationId="{82DDB781-9BA9-4339-8586-A6DD756D285A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8" creationId="{7824E5DB-2B81-40DB-810E-2B261C8971AE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89" creationId="{224A3F31-7D65-4D63-B673-76F1F23C32B2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90" creationId="{073D67DD-FE2F-4248-8CD5-95A61F193552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91" creationId="{FEBDED89-CF91-4528-834F-474AE14958C6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92" creationId="{E84CA0C0-9C4D-49C2-900A-CA8425658BA8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93" creationId="{EB6450A3-C5DA-43AF-A515-3656BC56093B}"/>
          </ac:spMkLst>
        </pc:spChg>
        <pc:spChg chg="add mod">
          <ac:chgData name="shepard_liu@whu.edu.cn" userId="0f2696d5-8e98-468a-ac40-0b871a865f0f" providerId="ADAL" clId="{5B737E16-3CBD-40B0-888A-EEFC2A1001FE}" dt="2021-11-16T02:35:09.025" v="431" actId="164"/>
          <ac:spMkLst>
            <pc:docMk/>
            <pc:sldMk cId="368326898" sldId="338"/>
            <ac:spMk id="194" creationId="{2B664639-D0A6-4F66-B32F-4C885BA41537}"/>
          </ac:spMkLst>
        </pc:spChg>
        <pc:spChg chg="add mod">
          <ac:chgData name="shepard_liu@whu.edu.cn" userId="0f2696d5-8e98-468a-ac40-0b871a865f0f" providerId="ADAL" clId="{5B737E16-3CBD-40B0-888A-EEFC2A1001FE}" dt="2021-11-16T02:35:11.324" v="433" actId="164"/>
          <ac:spMkLst>
            <pc:docMk/>
            <pc:sldMk cId="368326898" sldId="338"/>
            <ac:spMk id="195" creationId="{35837171-C021-4009-86AD-A7B15DFA4C6E}"/>
          </ac:spMkLst>
        </pc:spChg>
        <pc:spChg chg="add mod">
          <ac:chgData name="shepard_liu@whu.edu.cn" userId="0f2696d5-8e98-468a-ac40-0b871a865f0f" providerId="ADAL" clId="{5B737E16-3CBD-40B0-888A-EEFC2A1001FE}" dt="2021-11-16T02:35:11.324" v="433" actId="164"/>
          <ac:spMkLst>
            <pc:docMk/>
            <pc:sldMk cId="368326898" sldId="338"/>
            <ac:spMk id="196" creationId="{E4DD94CC-857C-4803-9B0D-9FA2F72C8A7C}"/>
          </ac:spMkLst>
        </pc:spChg>
        <pc:spChg chg="add mod">
          <ac:chgData name="shepard_liu@whu.edu.cn" userId="0f2696d5-8e98-468a-ac40-0b871a865f0f" providerId="ADAL" clId="{5B737E16-3CBD-40B0-888A-EEFC2A1001FE}" dt="2021-11-16T02:35:11.324" v="433" actId="164"/>
          <ac:spMkLst>
            <pc:docMk/>
            <pc:sldMk cId="368326898" sldId="338"/>
            <ac:spMk id="197" creationId="{35ADDEAA-7AB8-4B3E-8D96-74CCC6A59863}"/>
          </ac:spMkLst>
        </pc:spChg>
        <pc:spChg chg="add mod">
          <ac:chgData name="shepard_liu@whu.edu.cn" userId="0f2696d5-8e98-468a-ac40-0b871a865f0f" providerId="ADAL" clId="{5B737E16-3CBD-40B0-888A-EEFC2A1001FE}" dt="2021-11-16T02:35:11.324" v="433" actId="164"/>
          <ac:spMkLst>
            <pc:docMk/>
            <pc:sldMk cId="368326898" sldId="338"/>
            <ac:spMk id="198" creationId="{4E89DEB4-773B-41FE-ACBF-79DE2C2649EE}"/>
          </ac:spMkLst>
        </pc:spChg>
        <pc:spChg chg="add mod">
          <ac:chgData name="shepard_liu@whu.edu.cn" userId="0f2696d5-8e98-468a-ac40-0b871a865f0f" providerId="ADAL" clId="{5B737E16-3CBD-40B0-888A-EEFC2A1001FE}" dt="2021-11-16T02:35:35.319" v="438" actId="164"/>
          <ac:spMkLst>
            <pc:docMk/>
            <pc:sldMk cId="368326898" sldId="338"/>
            <ac:spMk id="199" creationId="{6F5A05D2-B635-4554-91D7-93BB3246E552}"/>
          </ac:spMkLst>
        </pc:spChg>
        <pc:spChg chg="add mod">
          <ac:chgData name="shepard_liu@whu.edu.cn" userId="0f2696d5-8e98-468a-ac40-0b871a865f0f" providerId="ADAL" clId="{5B737E16-3CBD-40B0-888A-EEFC2A1001FE}" dt="2021-11-16T02:35:35.319" v="438" actId="164"/>
          <ac:spMkLst>
            <pc:docMk/>
            <pc:sldMk cId="368326898" sldId="338"/>
            <ac:spMk id="200" creationId="{6671C2D8-6CDD-4377-9B30-BAA62C721A6B}"/>
          </ac:spMkLst>
        </pc:spChg>
        <pc:spChg chg="add mod">
          <ac:chgData name="shepard_liu@whu.edu.cn" userId="0f2696d5-8e98-468a-ac40-0b871a865f0f" providerId="ADAL" clId="{5B737E16-3CBD-40B0-888A-EEFC2A1001FE}" dt="2021-11-16T02:35:36.298" v="439" actId="164"/>
          <ac:spMkLst>
            <pc:docMk/>
            <pc:sldMk cId="368326898" sldId="338"/>
            <ac:spMk id="201" creationId="{A734C84E-13A8-47DC-B5C2-41B6070B9E66}"/>
          </ac:spMkLst>
        </pc:spChg>
        <pc:spChg chg="add mod">
          <ac:chgData name="shepard_liu@whu.edu.cn" userId="0f2696d5-8e98-468a-ac40-0b871a865f0f" providerId="ADAL" clId="{5B737E16-3CBD-40B0-888A-EEFC2A1001FE}" dt="2021-11-16T02:35:37.562" v="440" actId="164"/>
          <ac:spMkLst>
            <pc:docMk/>
            <pc:sldMk cId="368326898" sldId="338"/>
            <ac:spMk id="202" creationId="{2B3F5869-79C2-4E11-82E3-7176C064A7C1}"/>
          </ac:spMkLst>
        </pc:spChg>
        <pc:spChg chg="add mod">
          <ac:chgData name="shepard_liu@whu.edu.cn" userId="0f2696d5-8e98-468a-ac40-0b871a865f0f" providerId="ADAL" clId="{5B737E16-3CBD-40B0-888A-EEFC2A1001FE}" dt="2021-11-16T02:35:38.709" v="441" actId="164"/>
          <ac:spMkLst>
            <pc:docMk/>
            <pc:sldMk cId="368326898" sldId="338"/>
            <ac:spMk id="203" creationId="{EE09E0AD-D2D1-4410-BC10-12321E24DC95}"/>
          </ac:spMkLst>
        </pc:spChg>
        <pc:grpChg chg="del">
          <ac:chgData name="shepard_liu@whu.edu.cn" userId="0f2696d5-8e98-468a-ac40-0b871a865f0f" providerId="ADAL" clId="{5B737E16-3CBD-40B0-888A-EEFC2A1001FE}" dt="2021-11-16T02:34:57.234" v="428" actId="478"/>
          <ac:grpSpMkLst>
            <pc:docMk/>
            <pc:sldMk cId="368326898" sldId="338"/>
            <ac:grpSpMk id="2" creationId="{67F97ECC-CB77-4784-886C-CC95EF781867}"/>
          </ac:grpSpMkLst>
        </pc:grpChg>
        <pc:grpChg chg="add mod">
          <ac:chgData name="shepard_liu@whu.edu.cn" userId="0f2696d5-8e98-468a-ac40-0b871a865f0f" providerId="ADAL" clId="{5B737E16-3CBD-40B0-888A-EEFC2A1001FE}" dt="2021-11-16T02:35:37.562" v="440" actId="164"/>
          <ac:grpSpMkLst>
            <pc:docMk/>
            <pc:sldMk cId="368326898" sldId="338"/>
            <ac:grpSpMk id="3" creationId="{66EE8AAA-C267-4AAD-B02A-9ADA40488A9B}"/>
          </ac:grpSpMkLst>
        </pc:grpChg>
        <pc:grpChg chg="del">
          <ac:chgData name="shepard_liu@whu.edu.cn" userId="0f2696d5-8e98-468a-ac40-0b871a865f0f" providerId="ADAL" clId="{5B737E16-3CBD-40B0-888A-EEFC2A1001FE}" dt="2021-11-16T02:35:00.444" v="429" actId="478"/>
          <ac:grpSpMkLst>
            <pc:docMk/>
            <pc:sldMk cId="368326898" sldId="338"/>
            <ac:grpSpMk id="5" creationId="{34DB39B8-FB59-492D-92B6-5FBD234833A9}"/>
          </ac:grpSpMkLst>
        </pc:grpChg>
        <pc:grpChg chg="add mod">
          <ac:chgData name="shepard_liu@whu.edu.cn" userId="0f2696d5-8e98-468a-ac40-0b871a865f0f" providerId="ADAL" clId="{5B737E16-3CBD-40B0-888A-EEFC2A1001FE}" dt="2021-11-16T02:35:38.709" v="441" actId="164"/>
          <ac:grpSpMkLst>
            <pc:docMk/>
            <pc:sldMk cId="368326898" sldId="338"/>
            <ac:grpSpMk id="8" creationId="{CE2504FD-A8AE-47AA-9E28-D3C3EAB38409}"/>
          </ac:grpSpMkLst>
        </pc:grpChg>
        <pc:grpChg chg="del">
          <ac:chgData name="shepard_liu@whu.edu.cn" userId="0f2696d5-8e98-468a-ac40-0b871a865f0f" providerId="ADAL" clId="{5B737E16-3CBD-40B0-888A-EEFC2A1001FE}" dt="2021-11-16T02:35:00.444" v="429" actId="478"/>
          <ac:grpSpMkLst>
            <pc:docMk/>
            <pc:sldMk cId="368326898" sldId="338"/>
            <ac:grpSpMk id="9" creationId="{3A56ECF2-ACB0-4068-A619-1461CE854E3B}"/>
          </ac:grpSpMkLst>
        </pc:grpChg>
        <pc:grpChg chg="del">
          <ac:chgData name="shepard_liu@whu.edu.cn" userId="0f2696d5-8e98-468a-ac40-0b871a865f0f" providerId="ADAL" clId="{5B737E16-3CBD-40B0-888A-EEFC2A1001FE}" dt="2021-11-16T02:35:00.444" v="429" actId="478"/>
          <ac:grpSpMkLst>
            <pc:docMk/>
            <pc:sldMk cId="368326898" sldId="338"/>
            <ac:grpSpMk id="13" creationId="{57D6AA72-C446-44FF-8FD2-F8FFEBA5389F}"/>
          </ac:grpSpMkLst>
        </pc:grpChg>
        <pc:grpChg chg="del">
          <ac:chgData name="shepard_liu@whu.edu.cn" userId="0f2696d5-8e98-468a-ac40-0b871a865f0f" providerId="ADAL" clId="{5B737E16-3CBD-40B0-888A-EEFC2A1001FE}" dt="2021-11-16T02:35:00.444" v="429" actId="478"/>
          <ac:grpSpMkLst>
            <pc:docMk/>
            <pc:sldMk cId="368326898" sldId="338"/>
            <ac:grpSpMk id="16" creationId="{01FA35A8-9337-4973-B2D3-5C66FF36D178}"/>
          </ac:grpSpMkLst>
        </pc:grpChg>
        <pc:grpChg chg="add mod">
          <ac:chgData name="shepard_liu@whu.edu.cn" userId="0f2696d5-8e98-468a-ac40-0b871a865f0f" providerId="ADAL" clId="{5B737E16-3CBD-40B0-888A-EEFC2A1001FE}" dt="2021-11-16T02:35:36.298" v="439" actId="164"/>
          <ac:grpSpMkLst>
            <pc:docMk/>
            <pc:sldMk cId="368326898" sldId="338"/>
            <ac:grpSpMk id="19" creationId="{4AA9DDE8-38C6-4A96-9EA1-1401B13B4126}"/>
          </ac:grpSpMkLst>
        </pc:grpChg>
        <pc:grpChg chg="add mod">
          <ac:chgData name="shepard_liu@whu.edu.cn" userId="0f2696d5-8e98-468a-ac40-0b871a865f0f" providerId="ADAL" clId="{5B737E16-3CBD-40B0-888A-EEFC2A1001FE}" dt="2021-11-16T02:35:50.182" v="444" actId="1076"/>
          <ac:grpSpMkLst>
            <pc:docMk/>
            <pc:sldMk cId="368326898" sldId="338"/>
            <ac:grpSpMk id="20" creationId="{A8626BFB-89C4-465A-A108-8A7CCA4CEFCC}"/>
          </ac:grpSpMkLst>
        </pc:grpChg>
        <pc:grpChg chg="add mod">
          <ac:chgData name="shepard_liu@whu.edu.cn" userId="0f2696d5-8e98-468a-ac40-0b871a865f0f" providerId="ADAL" clId="{5B737E16-3CBD-40B0-888A-EEFC2A1001FE}" dt="2021-11-16T02:35:53.537" v="445" actId="408"/>
          <ac:grpSpMkLst>
            <pc:docMk/>
            <pc:sldMk cId="368326898" sldId="338"/>
            <ac:grpSpMk id="21" creationId="{51529D31-B069-409D-B21E-71D431005A40}"/>
          </ac:grpSpMkLst>
        </pc:grpChg>
        <pc:grpChg chg="add mod">
          <ac:chgData name="shepard_liu@whu.edu.cn" userId="0f2696d5-8e98-468a-ac40-0b871a865f0f" providerId="ADAL" clId="{5B737E16-3CBD-40B0-888A-EEFC2A1001FE}" dt="2021-11-16T02:35:53.537" v="445" actId="408"/>
          <ac:grpSpMkLst>
            <pc:docMk/>
            <pc:sldMk cId="368326898" sldId="338"/>
            <ac:grpSpMk id="22" creationId="{8E7EF7FF-15BA-4CB2-A3CC-3D70CBEB8248}"/>
          </ac:grpSpMkLst>
        </pc:grpChg>
        <pc:grpChg chg="add mod">
          <ac:chgData name="shepard_liu@whu.edu.cn" userId="0f2696d5-8e98-468a-ac40-0b871a865f0f" providerId="ADAL" clId="{5B737E16-3CBD-40B0-888A-EEFC2A1001FE}" dt="2021-11-16T02:35:38.709" v="441" actId="164"/>
          <ac:grpSpMkLst>
            <pc:docMk/>
            <pc:sldMk cId="368326898" sldId="338"/>
            <ac:grpSpMk id="23" creationId="{A602C2B6-7300-4C95-84F3-0C890E65C94F}"/>
          </ac:grpSpMkLst>
        </pc:grpChg>
      </pc:sldChg>
      <pc:sldChg chg="addSp delSp modSp add mod">
        <pc:chgData name="shepard_liu@whu.edu.cn" userId="0f2696d5-8e98-468a-ac40-0b871a865f0f" providerId="ADAL" clId="{5B737E16-3CBD-40B0-888A-EEFC2A1001FE}" dt="2021-11-16T02:49:01.180" v="930" actId="207"/>
        <pc:sldMkLst>
          <pc:docMk/>
          <pc:sldMk cId="1233751541" sldId="338"/>
        </pc:sldMkLst>
        <pc:spChg chg="del">
          <ac:chgData name="shepard_liu@whu.edu.cn" userId="0f2696d5-8e98-468a-ac40-0b871a865f0f" providerId="ADAL" clId="{5B737E16-3CBD-40B0-888A-EEFC2A1001FE}" dt="2021-11-16T02:42:19.229" v="543" actId="478"/>
          <ac:spMkLst>
            <pc:docMk/>
            <pc:sldMk cId="1233751541" sldId="338"/>
            <ac:spMk id="8" creationId="{B6CEFA79-F8B3-4BC7-AAA6-417DC51324A8}"/>
          </ac:spMkLst>
        </pc:spChg>
        <pc:spChg chg="mod topLvl">
          <ac:chgData name="shepard_liu@whu.edu.cn" userId="0f2696d5-8e98-468a-ac40-0b871a865f0f" providerId="ADAL" clId="{5B737E16-3CBD-40B0-888A-EEFC2A1001FE}" dt="2021-11-16T02:49:01.180" v="930" actId="207"/>
          <ac:spMkLst>
            <pc:docMk/>
            <pc:sldMk cId="1233751541" sldId="338"/>
            <ac:spMk id="116" creationId="{6D8A1C55-DB50-4295-BCCA-CC9B1E07741F}"/>
          </ac:spMkLst>
        </pc:spChg>
        <pc:spChg chg="mod topLvl">
          <ac:chgData name="shepard_liu@whu.edu.cn" userId="0f2696d5-8e98-468a-ac40-0b871a865f0f" providerId="ADAL" clId="{5B737E16-3CBD-40B0-888A-EEFC2A1001FE}" dt="2021-11-16T02:47:36.444" v="761" actId="165"/>
          <ac:spMkLst>
            <pc:docMk/>
            <pc:sldMk cId="1233751541" sldId="338"/>
            <ac:spMk id="117" creationId="{3D9DF187-546A-4AA8-B05E-D134671205C0}"/>
          </ac:spMkLst>
        </pc:spChg>
        <pc:spChg chg="mod">
          <ac:chgData name="shepard_liu@whu.edu.cn" userId="0f2696d5-8e98-468a-ac40-0b871a865f0f" providerId="ADAL" clId="{5B737E16-3CBD-40B0-888A-EEFC2A1001FE}" dt="2021-11-16T02:47:24.837" v="760" actId="207"/>
          <ac:spMkLst>
            <pc:docMk/>
            <pc:sldMk cId="1233751541" sldId="338"/>
            <ac:spMk id="122" creationId="{1D1D21EB-DFCE-4B1A-9024-A7D7C8D539E5}"/>
          </ac:spMkLst>
        </pc:spChg>
        <pc:spChg chg="mod">
          <ac:chgData name="shepard_liu@whu.edu.cn" userId="0f2696d5-8e98-468a-ac40-0b871a865f0f" providerId="ADAL" clId="{5B737E16-3CBD-40B0-888A-EEFC2A1001FE}" dt="2021-11-16T02:47:24.837" v="760" actId="207"/>
          <ac:spMkLst>
            <pc:docMk/>
            <pc:sldMk cId="1233751541" sldId="338"/>
            <ac:spMk id="124" creationId="{113FEF05-AF79-4C80-8268-56EACD6588A4}"/>
          </ac:spMkLst>
        </pc:spChg>
        <pc:spChg chg="mod topLvl">
          <ac:chgData name="shepard_liu@whu.edu.cn" userId="0f2696d5-8e98-468a-ac40-0b871a865f0f" providerId="ADAL" clId="{5B737E16-3CBD-40B0-888A-EEFC2A1001FE}" dt="2021-11-16T02:42:54.644" v="554" actId="165"/>
          <ac:spMkLst>
            <pc:docMk/>
            <pc:sldMk cId="1233751541" sldId="338"/>
            <ac:spMk id="127" creationId="{EDECE877-DBD0-44D2-BFF2-18A767B65B18}"/>
          </ac:spMkLst>
        </pc:spChg>
        <pc:spChg chg="mod topLvl">
          <ac:chgData name="shepard_liu@whu.edu.cn" userId="0f2696d5-8e98-468a-ac40-0b871a865f0f" providerId="ADAL" clId="{5B737E16-3CBD-40B0-888A-EEFC2A1001FE}" dt="2021-11-16T02:43:00.527" v="555" actId="165"/>
          <ac:spMkLst>
            <pc:docMk/>
            <pc:sldMk cId="1233751541" sldId="338"/>
            <ac:spMk id="128" creationId="{57729F01-9D57-412D-9B80-6E4AE766BA9F}"/>
          </ac:spMkLst>
        </pc:spChg>
        <pc:spChg chg="mod topLvl">
          <ac:chgData name="shepard_liu@whu.edu.cn" userId="0f2696d5-8e98-468a-ac40-0b871a865f0f" providerId="ADAL" clId="{5B737E16-3CBD-40B0-888A-EEFC2A1001FE}" dt="2021-11-16T02:43:00.527" v="555" actId="165"/>
          <ac:spMkLst>
            <pc:docMk/>
            <pc:sldMk cId="1233751541" sldId="338"/>
            <ac:spMk id="129" creationId="{0DCC513B-4E9F-4593-8A03-E324525C7D66}"/>
          </ac:spMkLst>
        </pc:spChg>
        <pc:spChg chg="mod topLvl">
          <ac:chgData name="shepard_liu@whu.edu.cn" userId="0f2696d5-8e98-468a-ac40-0b871a865f0f" providerId="ADAL" clId="{5B737E16-3CBD-40B0-888A-EEFC2A1001FE}" dt="2021-11-16T02:45:11.707" v="642" actId="207"/>
          <ac:spMkLst>
            <pc:docMk/>
            <pc:sldMk cId="1233751541" sldId="338"/>
            <ac:spMk id="130" creationId="{425486A1-E41E-4504-89B5-F4BD45C9B0E4}"/>
          </ac:spMkLst>
        </pc:spChg>
        <pc:spChg chg="del mod topLvl">
          <ac:chgData name="shepard_liu@whu.edu.cn" userId="0f2696d5-8e98-468a-ac40-0b871a865f0f" providerId="ADAL" clId="{5B737E16-3CBD-40B0-888A-EEFC2A1001FE}" dt="2021-11-16T02:43:02.828" v="556" actId="478"/>
          <ac:spMkLst>
            <pc:docMk/>
            <pc:sldMk cId="1233751541" sldId="338"/>
            <ac:spMk id="131" creationId="{887A6B9F-752E-456A-B373-43B9690549C6}"/>
          </ac:spMkLst>
        </pc:spChg>
        <pc:spChg chg="mod topLvl">
          <ac:chgData name="shepard_liu@whu.edu.cn" userId="0f2696d5-8e98-468a-ac40-0b871a865f0f" providerId="ADAL" clId="{5B737E16-3CBD-40B0-888A-EEFC2A1001FE}" dt="2021-11-16T02:43:00.527" v="555" actId="165"/>
          <ac:spMkLst>
            <pc:docMk/>
            <pc:sldMk cId="1233751541" sldId="338"/>
            <ac:spMk id="132" creationId="{99C68BCB-B4AB-4F66-801A-890E68011D7B}"/>
          </ac:spMkLst>
        </pc:spChg>
        <pc:spChg chg="mod topLvl">
          <ac:chgData name="shepard_liu@whu.edu.cn" userId="0f2696d5-8e98-468a-ac40-0b871a865f0f" providerId="ADAL" clId="{5B737E16-3CBD-40B0-888A-EEFC2A1001FE}" dt="2021-11-16T02:43:00.527" v="555" actId="165"/>
          <ac:spMkLst>
            <pc:docMk/>
            <pc:sldMk cId="1233751541" sldId="338"/>
            <ac:spMk id="133" creationId="{F4433037-E0C4-4187-BCC4-F7BBCC18E7C3}"/>
          </ac:spMkLst>
        </pc:spChg>
        <pc:spChg chg="mod topLvl">
          <ac:chgData name="shepard_liu@whu.edu.cn" userId="0f2696d5-8e98-468a-ac40-0b871a865f0f" providerId="ADAL" clId="{5B737E16-3CBD-40B0-888A-EEFC2A1001FE}" dt="2021-11-16T02:45:11.707" v="642" actId="207"/>
          <ac:spMkLst>
            <pc:docMk/>
            <pc:sldMk cId="1233751541" sldId="338"/>
            <ac:spMk id="134" creationId="{1B58134F-FF30-4A43-899A-D100164C427F}"/>
          </ac:spMkLst>
        </pc:spChg>
        <pc:spChg chg="del mod topLvl">
          <ac:chgData name="shepard_liu@whu.edu.cn" userId="0f2696d5-8e98-468a-ac40-0b871a865f0f" providerId="ADAL" clId="{5B737E16-3CBD-40B0-888A-EEFC2A1001FE}" dt="2021-11-16T02:43:02.828" v="556" actId="478"/>
          <ac:spMkLst>
            <pc:docMk/>
            <pc:sldMk cId="1233751541" sldId="338"/>
            <ac:spMk id="135" creationId="{2842351D-5555-4DA6-A6EF-6AC4466119E9}"/>
          </ac:spMkLst>
        </pc:spChg>
        <pc:spChg chg="mod topLvl">
          <ac:chgData name="shepard_liu@whu.edu.cn" userId="0f2696d5-8e98-468a-ac40-0b871a865f0f" providerId="ADAL" clId="{5B737E16-3CBD-40B0-888A-EEFC2A1001FE}" dt="2021-11-16T02:43:00.527" v="555" actId="165"/>
          <ac:spMkLst>
            <pc:docMk/>
            <pc:sldMk cId="1233751541" sldId="338"/>
            <ac:spMk id="136" creationId="{4EC91A22-6442-42C4-8DD3-6CC73AEBD198}"/>
          </ac:spMkLst>
        </pc:spChg>
        <pc:spChg chg="mod topLvl">
          <ac:chgData name="shepard_liu@whu.edu.cn" userId="0f2696d5-8e98-468a-ac40-0b871a865f0f" providerId="ADAL" clId="{5B737E16-3CBD-40B0-888A-EEFC2A1001FE}" dt="2021-11-16T02:43:00.527" v="555" actId="165"/>
          <ac:spMkLst>
            <pc:docMk/>
            <pc:sldMk cId="1233751541" sldId="338"/>
            <ac:spMk id="137" creationId="{E67BC0F1-74AE-43D3-8756-005A98883C01}"/>
          </ac:spMkLst>
        </pc:spChg>
        <pc:spChg chg="mod topLvl">
          <ac:chgData name="shepard_liu@whu.edu.cn" userId="0f2696d5-8e98-468a-ac40-0b871a865f0f" providerId="ADAL" clId="{5B737E16-3CBD-40B0-888A-EEFC2A1001FE}" dt="2021-11-16T02:45:11.707" v="642" actId="207"/>
          <ac:spMkLst>
            <pc:docMk/>
            <pc:sldMk cId="1233751541" sldId="338"/>
            <ac:spMk id="138" creationId="{6C8CD3DD-168F-44D3-96B3-B9F0216E724D}"/>
          </ac:spMkLst>
        </pc:spChg>
        <pc:spChg chg="del mod topLvl">
          <ac:chgData name="shepard_liu@whu.edu.cn" userId="0f2696d5-8e98-468a-ac40-0b871a865f0f" providerId="ADAL" clId="{5B737E16-3CBD-40B0-888A-EEFC2A1001FE}" dt="2021-11-16T02:43:02.828" v="556" actId="478"/>
          <ac:spMkLst>
            <pc:docMk/>
            <pc:sldMk cId="1233751541" sldId="338"/>
            <ac:spMk id="139" creationId="{57DAE090-D3BD-4E93-B90F-95E73CA258FE}"/>
          </ac:spMkLst>
        </pc:spChg>
        <pc:spChg chg="mod topLvl">
          <ac:chgData name="shepard_liu@whu.edu.cn" userId="0f2696d5-8e98-468a-ac40-0b871a865f0f" providerId="ADAL" clId="{5B737E16-3CBD-40B0-888A-EEFC2A1001FE}" dt="2021-11-16T02:43:00.527" v="555" actId="165"/>
          <ac:spMkLst>
            <pc:docMk/>
            <pc:sldMk cId="1233751541" sldId="338"/>
            <ac:spMk id="140" creationId="{CF33A8A8-0D61-477D-9864-324B8C03CD4B}"/>
          </ac:spMkLst>
        </pc:spChg>
        <pc:spChg chg="mod topLvl">
          <ac:chgData name="shepard_liu@whu.edu.cn" userId="0f2696d5-8e98-468a-ac40-0b871a865f0f" providerId="ADAL" clId="{5B737E16-3CBD-40B0-888A-EEFC2A1001FE}" dt="2021-11-16T02:43:00.527" v="555" actId="165"/>
          <ac:spMkLst>
            <pc:docMk/>
            <pc:sldMk cId="1233751541" sldId="338"/>
            <ac:spMk id="141" creationId="{A2BAEC9C-6B06-42EF-A75F-76F542CEC98F}"/>
          </ac:spMkLst>
        </pc:spChg>
        <pc:spChg chg="mod topLvl">
          <ac:chgData name="shepard_liu@whu.edu.cn" userId="0f2696d5-8e98-468a-ac40-0b871a865f0f" providerId="ADAL" clId="{5B737E16-3CBD-40B0-888A-EEFC2A1001FE}" dt="2021-11-16T02:45:11.707" v="642" actId="207"/>
          <ac:spMkLst>
            <pc:docMk/>
            <pc:sldMk cId="1233751541" sldId="338"/>
            <ac:spMk id="142" creationId="{33D09ACF-26BD-4F94-9E1B-9C772F8B2DB2}"/>
          </ac:spMkLst>
        </pc:spChg>
        <pc:spChg chg="del mod topLvl">
          <ac:chgData name="shepard_liu@whu.edu.cn" userId="0f2696d5-8e98-468a-ac40-0b871a865f0f" providerId="ADAL" clId="{5B737E16-3CBD-40B0-888A-EEFC2A1001FE}" dt="2021-11-16T02:43:02.828" v="556" actId="478"/>
          <ac:spMkLst>
            <pc:docMk/>
            <pc:sldMk cId="1233751541" sldId="338"/>
            <ac:spMk id="143" creationId="{519B7BD4-CECA-4596-9624-F0AE8C89D61D}"/>
          </ac:spMkLst>
        </pc:spChg>
        <pc:spChg chg="mod topLvl">
          <ac:chgData name="shepard_liu@whu.edu.cn" userId="0f2696d5-8e98-468a-ac40-0b871a865f0f" providerId="ADAL" clId="{5B737E16-3CBD-40B0-888A-EEFC2A1001FE}" dt="2021-11-16T02:42:41.871" v="551" actId="165"/>
          <ac:spMkLst>
            <pc:docMk/>
            <pc:sldMk cId="1233751541" sldId="338"/>
            <ac:spMk id="146" creationId="{EF5B4268-8E63-431E-B36A-3DA60576394B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47" creationId="{989FA34A-4F11-4A3F-9014-D7DCD1C2FAC3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48" creationId="{14041560-0912-4C70-ADDF-AB952C9053C9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49" creationId="{3061C4F8-41AC-4994-9F11-28C9E8917073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50" creationId="{68179D6C-B7E4-4D89-A6A3-82F59BEC3D97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51" creationId="{010822F4-81BC-4DB3-9DEB-6EFB9E52125C}"/>
          </ac:spMkLst>
        </pc:spChg>
        <pc:spChg chg="mod topLvl">
          <ac:chgData name="shepard_liu@whu.edu.cn" userId="0f2696d5-8e98-468a-ac40-0b871a865f0f" providerId="ADAL" clId="{5B737E16-3CBD-40B0-888A-EEFC2A1001FE}" dt="2021-11-16T02:43:56.976" v="626" actId="207"/>
          <ac:spMkLst>
            <pc:docMk/>
            <pc:sldMk cId="1233751541" sldId="338"/>
            <ac:spMk id="152" creationId="{DBF35461-CAEE-4D23-8318-183FBC8DA043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53" creationId="{D1E80B62-0FCA-4696-9CD2-466D467CF1A9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54" creationId="{7B035459-AA09-4ED7-98E9-1B768F3A3458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55" creationId="{B247B33A-C857-48A7-853E-07FBD71AAF57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56" creationId="{E2985C84-8C41-4B24-8CA1-5790ACA7CE6C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57" creationId="{72277D48-A6BC-41CB-879B-3E2BB56A0848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58" creationId="{51C74BEA-DA97-4E01-AE30-F4D083A701A8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59" creationId="{37F1D4DD-8CF2-410D-A3D9-F9E43CEF90A7}"/>
          </ac:spMkLst>
        </pc:spChg>
        <pc:spChg chg="mod topLvl">
          <ac:chgData name="shepard_liu@whu.edu.cn" userId="0f2696d5-8e98-468a-ac40-0b871a865f0f" providerId="ADAL" clId="{5B737E16-3CBD-40B0-888A-EEFC2A1001FE}" dt="2021-11-16T02:43:56.976" v="626" actId="207"/>
          <ac:spMkLst>
            <pc:docMk/>
            <pc:sldMk cId="1233751541" sldId="338"/>
            <ac:spMk id="160" creationId="{B36C531B-2D3A-431C-BC5D-9BB77F4E3955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61" creationId="{23572398-9558-4B9B-8C7B-B6563EF2C03D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62" creationId="{8FB32437-D2EE-4D3D-888B-E155FB6EBFA5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63" creationId="{FC854048-7326-4BDF-91C2-2D4528A7F234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64" creationId="{B67226A9-E09D-432F-A5D6-7FF600C17F5D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65" creationId="{B1ABD011-9814-47A2-AC19-467323156E14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66" creationId="{A04F5415-5745-4ADC-88AB-A53A3A050929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67" creationId="{81E8C2F0-9513-41D4-B9A7-295B09791DBC}"/>
          </ac:spMkLst>
        </pc:spChg>
        <pc:spChg chg="mod topLvl">
          <ac:chgData name="shepard_liu@whu.edu.cn" userId="0f2696d5-8e98-468a-ac40-0b871a865f0f" providerId="ADAL" clId="{5B737E16-3CBD-40B0-888A-EEFC2A1001FE}" dt="2021-11-16T02:43:56.976" v="626" actId="207"/>
          <ac:spMkLst>
            <pc:docMk/>
            <pc:sldMk cId="1233751541" sldId="338"/>
            <ac:spMk id="168" creationId="{16D536F6-7898-4B0B-A335-C64639F1C4A7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69" creationId="{CF36CBC0-310C-4F32-A438-280451A61C05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70" creationId="{8F53A66F-1252-411D-8155-59EC6902C969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71" creationId="{97ACB83A-BBE1-45FF-AED8-3B143B0DEECC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72" creationId="{8E887443-DC05-47C2-A7E0-7690930B3EAE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73" creationId="{126E9C0D-6B7E-428B-9A35-F375462596DC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74" creationId="{DB99F1CA-E8A7-498F-9590-EA8D1471EFC7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75" creationId="{C2108491-0FF0-4D2E-9804-17B4450A0DFA}"/>
          </ac:spMkLst>
        </pc:spChg>
        <pc:spChg chg="mod topLvl">
          <ac:chgData name="shepard_liu@whu.edu.cn" userId="0f2696d5-8e98-468a-ac40-0b871a865f0f" providerId="ADAL" clId="{5B737E16-3CBD-40B0-888A-EEFC2A1001FE}" dt="2021-11-16T02:43:56.976" v="626" actId="207"/>
          <ac:spMkLst>
            <pc:docMk/>
            <pc:sldMk cId="1233751541" sldId="338"/>
            <ac:spMk id="176" creationId="{BFA03947-A0C7-40F3-A2CA-AB43C3BB85CD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77" creationId="{839BE4EB-D719-47B8-ACBC-BDDCD9484DE5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78" creationId="{EE67C19C-F105-4D60-80AA-8FB0E452736C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79" creationId="{0905C0A4-5FE2-4F09-B2F3-471866A22CC9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80" creationId="{3875E2DA-91DE-48D6-A254-164DB241A365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81" creationId="{E9F93D44-5758-48FE-9106-93D67A7F41BC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82" creationId="{07C43C96-BB73-472B-809C-94E67056B7C4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83" creationId="{A49C5B4A-88BE-49A4-9484-5C3E0BD7455C}"/>
          </ac:spMkLst>
        </pc:spChg>
        <pc:spChg chg="mod topLvl">
          <ac:chgData name="shepard_liu@whu.edu.cn" userId="0f2696d5-8e98-468a-ac40-0b871a865f0f" providerId="ADAL" clId="{5B737E16-3CBD-40B0-888A-EEFC2A1001FE}" dt="2021-11-16T02:43:56.976" v="626" actId="207"/>
          <ac:spMkLst>
            <pc:docMk/>
            <pc:sldMk cId="1233751541" sldId="338"/>
            <ac:spMk id="184" creationId="{6B8EAE27-1BA3-463B-B864-BDE60B6BC31E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85" creationId="{627D1125-25A4-4332-B4D1-2A1E077287DF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86" creationId="{2B8D6AAE-8176-4D39-A299-8964A48FF169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87" creationId="{B7938DAF-43A3-4A56-B744-E8EAB1093A37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88" creationId="{0285447D-C9CC-494D-B550-EA022D44BB67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89" creationId="{43C3CE16-6D99-4AEB-8B53-19980A8A48D4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90" creationId="{5DBF99B2-22D0-4C68-82CB-3694986074A7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91" creationId="{1223DC77-B52C-44EF-8E85-22F2D8B9600F}"/>
          </ac:spMkLst>
        </pc:spChg>
        <pc:spChg chg="mod topLvl">
          <ac:chgData name="shepard_liu@whu.edu.cn" userId="0f2696d5-8e98-468a-ac40-0b871a865f0f" providerId="ADAL" clId="{5B737E16-3CBD-40B0-888A-EEFC2A1001FE}" dt="2021-11-16T02:43:56.976" v="626" actId="207"/>
          <ac:spMkLst>
            <pc:docMk/>
            <pc:sldMk cId="1233751541" sldId="338"/>
            <ac:spMk id="192" creationId="{ED954040-7C83-4163-A756-2470A2BE4F81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93" creationId="{BBA77B00-209B-4207-8071-6D3CBE24EA68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194" creationId="{826B05D4-DA98-471A-9FC4-D59597D15A3E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95" creationId="{138513BE-3340-47C5-B202-89C6654EC46D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96" creationId="{D9081EEA-9FF5-4250-BD10-A44570210031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97" creationId="{DDE7EB07-AAF7-406C-9BAB-5DDBE3B46491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98" creationId="{1F0FC441-0C0A-4F81-B6FF-F50A3FDF780C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199" creationId="{1E26DFF7-5372-4AFA-9B2D-7B709F2770A6}"/>
          </ac:spMkLst>
        </pc:spChg>
        <pc:spChg chg="mod topLvl">
          <ac:chgData name="shepard_liu@whu.edu.cn" userId="0f2696d5-8e98-468a-ac40-0b871a865f0f" providerId="ADAL" clId="{5B737E16-3CBD-40B0-888A-EEFC2A1001FE}" dt="2021-11-16T02:43:56.976" v="626" actId="207"/>
          <ac:spMkLst>
            <pc:docMk/>
            <pc:sldMk cId="1233751541" sldId="338"/>
            <ac:spMk id="200" creationId="{C56A3D6A-A455-4996-824B-824FFA2A351B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201" creationId="{6C79F437-5CF9-45CF-B816-9546D2C97B83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202" creationId="{32BE6CA8-9C10-43B3-AE9F-BFF0331793D1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203" creationId="{F6E504C9-AE7F-4CAB-BE0D-981B58BB95D7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204" creationId="{E8E12F7B-998B-4EAD-A234-D7D666535944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205" creationId="{DF0636CF-FBF6-4086-BDE6-303B4AB5A6A5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206" creationId="{E1E672CB-E625-46F7-9BB4-5F247947F5CC}"/>
          </ac:spMkLst>
        </pc:spChg>
        <pc:spChg chg="mod topLvl">
          <ac:chgData name="shepard_liu@whu.edu.cn" userId="0f2696d5-8e98-468a-ac40-0b871a865f0f" providerId="ADAL" clId="{5B737E16-3CBD-40B0-888A-EEFC2A1001FE}" dt="2021-11-16T02:42:44.620" v="552" actId="165"/>
          <ac:spMkLst>
            <pc:docMk/>
            <pc:sldMk cId="1233751541" sldId="338"/>
            <ac:spMk id="207" creationId="{3DD6DFDC-1B9B-41E4-BC20-29D6261A1EAA}"/>
          </ac:spMkLst>
        </pc:spChg>
        <pc:spChg chg="mod topLvl">
          <ac:chgData name="shepard_liu@whu.edu.cn" userId="0f2696d5-8e98-468a-ac40-0b871a865f0f" providerId="ADAL" clId="{5B737E16-3CBD-40B0-888A-EEFC2A1001FE}" dt="2021-11-16T02:43:56.976" v="626" actId="207"/>
          <ac:spMkLst>
            <pc:docMk/>
            <pc:sldMk cId="1233751541" sldId="338"/>
            <ac:spMk id="208" creationId="{0D85B443-0ADA-4A7F-BCE3-E6F72EF2039B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209" creationId="{404BB3BE-7563-42DC-9BB6-10464A06DC7F}"/>
          </ac:spMkLst>
        </pc:spChg>
        <pc:spChg chg="del mod topLvl">
          <ac:chgData name="shepard_liu@whu.edu.cn" userId="0f2696d5-8e98-468a-ac40-0b871a865f0f" providerId="ADAL" clId="{5B737E16-3CBD-40B0-888A-EEFC2A1001FE}" dt="2021-11-16T02:42:48.510" v="553" actId="478"/>
          <ac:spMkLst>
            <pc:docMk/>
            <pc:sldMk cId="1233751541" sldId="338"/>
            <ac:spMk id="210" creationId="{7E7F1B1E-926E-4A1D-B63C-BDD88968B27E}"/>
          </ac:spMkLst>
        </pc:spChg>
        <pc:spChg chg="del">
          <ac:chgData name="shepard_liu@whu.edu.cn" userId="0f2696d5-8e98-468a-ac40-0b871a865f0f" providerId="ADAL" clId="{5B737E16-3CBD-40B0-888A-EEFC2A1001FE}" dt="2021-11-16T02:42:20.537" v="544" actId="478"/>
          <ac:spMkLst>
            <pc:docMk/>
            <pc:sldMk cId="1233751541" sldId="338"/>
            <ac:spMk id="211" creationId="{D507674C-07EE-4869-85F9-CAC7307E4744}"/>
          </ac:spMkLst>
        </pc:spChg>
        <pc:spChg chg="del">
          <ac:chgData name="shepard_liu@whu.edu.cn" userId="0f2696d5-8e98-468a-ac40-0b871a865f0f" providerId="ADAL" clId="{5B737E16-3CBD-40B0-888A-EEFC2A1001FE}" dt="2021-11-16T02:42:26.144" v="549" actId="478"/>
          <ac:spMkLst>
            <pc:docMk/>
            <pc:sldMk cId="1233751541" sldId="338"/>
            <ac:spMk id="213" creationId="{1122C3C2-97F1-4E19-A760-971CFD021472}"/>
          </ac:spMkLst>
        </pc:spChg>
        <pc:spChg chg="del">
          <ac:chgData name="shepard_liu@whu.edu.cn" userId="0f2696d5-8e98-468a-ac40-0b871a865f0f" providerId="ADAL" clId="{5B737E16-3CBD-40B0-888A-EEFC2A1001FE}" dt="2021-11-16T02:42:24.254" v="547" actId="478"/>
          <ac:spMkLst>
            <pc:docMk/>
            <pc:sldMk cId="1233751541" sldId="338"/>
            <ac:spMk id="214" creationId="{E64ADD46-8428-45B5-A200-0F75EBC2A4DD}"/>
          </ac:spMkLst>
        </pc:spChg>
        <pc:spChg chg="del">
          <ac:chgData name="shepard_liu@whu.edu.cn" userId="0f2696d5-8e98-468a-ac40-0b871a865f0f" providerId="ADAL" clId="{5B737E16-3CBD-40B0-888A-EEFC2A1001FE}" dt="2021-11-16T02:42:27.292" v="550" actId="478"/>
          <ac:spMkLst>
            <pc:docMk/>
            <pc:sldMk cId="1233751541" sldId="338"/>
            <ac:spMk id="215" creationId="{6EBAAFFE-8103-4693-AAC9-E9DE64302A84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19" creationId="{C16F36F0-7EB9-423A-8EA5-0CFFBE7DE027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20" creationId="{935B66FF-BB64-48D7-9897-477D9BF3E367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21" creationId="{C76582B2-9FAF-40DE-9411-C5A7E4438C69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22" creationId="{78E3095E-8DCB-4A10-BE74-7CBD5F59C20D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23" creationId="{08EF4C8B-1F8F-4999-92A5-99172C4474FA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24" creationId="{62FB9F0F-737B-4EF8-B832-B8004E3DEADF}"/>
          </ac:spMkLst>
        </pc:spChg>
        <pc:spChg chg="del">
          <ac:chgData name="shepard_liu@whu.edu.cn" userId="0f2696d5-8e98-468a-ac40-0b871a865f0f" providerId="ADAL" clId="{5B737E16-3CBD-40B0-888A-EEFC2A1001FE}" dt="2021-11-16T02:42:21.463" v="545" actId="478"/>
          <ac:spMkLst>
            <pc:docMk/>
            <pc:sldMk cId="1233751541" sldId="338"/>
            <ac:spMk id="225" creationId="{E12BA5C2-B241-4C28-8243-EF568715032C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26" creationId="{487D1A98-116D-4080-AD8C-349129507037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27" creationId="{C6E1EAF2-CA5B-4390-BE8E-2108E6987552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28" creationId="{9EB17F0E-CCE2-421D-A15B-37B07E08E162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29" creationId="{164FC717-7F0C-4936-A935-264102653C22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30" creationId="{BF94475C-1A49-49A8-986A-A7BA5ABC11DC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31" creationId="{90A4B4F0-CE42-4EE2-8E1A-4A647798CA21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32" creationId="{7952E4C9-6E08-4887-BCEF-928ABD51D566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33" creationId="{01EAA273-396A-4128-A37C-7C25876D1AA9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34" creationId="{CC62330E-016C-42E6-938F-8D3B3B9F8366}"/>
          </ac:spMkLst>
        </pc:spChg>
        <pc:spChg chg="add mod">
          <ac:chgData name="shepard_liu@whu.edu.cn" userId="0f2696d5-8e98-468a-ac40-0b871a865f0f" providerId="ADAL" clId="{5B737E16-3CBD-40B0-888A-EEFC2A1001FE}" dt="2021-11-16T02:45:45.419" v="644" actId="207"/>
          <ac:spMkLst>
            <pc:docMk/>
            <pc:sldMk cId="1233751541" sldId="338"/>
            <ac:spMk id="235" creationId="{DDF1A88E-2596-4028-9051-234BACBB4058}"/>
          </ac:spMkLst>
        </pc:spChg>
        <pc:spChg chg="add mod">
          <ac:chgData name="shepard_liu@whu.edu.cn" userId="0f2696d5-8e98-468a-ac40-0b871a865f0f" providerId="ADAL" clId="{5B737E16-3CBD-40B0-888A-EEFC2A1001FE}" dt="2021-11-16T02:45:59.225" v="646" actId="207"/>
          <ac:spMkLst>
            <pc:docMk/>
            <pc:sldMk cId="1233751541" sldId="338"/>
            <ac:spMk id="236" creationId="{A32E533D-BC7D-469B-9232-836606791533}"/>
          </ac:spMkLst>
        </pc:spChg>
        <pc:spChg chg="add mod">
          <ac:chgData name="shepard_liu@whu.edu.cn" userId="0f2696d5-8e98-468a-ac40-0b871a865f0f" providerId="ADAL" clId="{5B737E16-3CBD-40B0-888A-EEFC2A1001FE}" dt="2021-11-16T02:45:59.225" v="646" actId="207"/>
          <ac:spMkLst>
            <pc:docMk/>
            <pc:sldMk cId="1233751541" sldId="338"/>
            <ac:spMk id="237" creationId="{FC97B844-703B-43C4-A259-BD0741712A34}"/>
          </ac:spMkLst>
        </pc:spChg>
        <pc:spChg chg="add mod">
          <ac:chgData name="shepard_liu@whu.edu.cn" userId="0f2696d5-8e98-468a-ac40-0b871a865f0f" providerId="ADAL" clId="{5B737E16-3CBD-40B0-888A-EEFC2A1001FE}" dt="2021-11-16T02:45:59.225" v="646" actId="207"/>
          <ac:spMkLst>
            <pc:docMk/>
            <pc:sldMk cId="1233751541" sldId="338"/>
            <ac:spMk id="238" creationId="{706F30BF-769A-42D5-880D-5204071760EA}"/>
          </ac:spMkLst>
        </pc:spChg>
        <pc:spChg chg="add mod">
          <ac:chgData name="shepard_liu@whu.edu.cn" userId="0f2696d5-8e98-468a-ac40-0b871a865f0f" providerId="ADAL" clId="{5B737E16-3CBD-40B0-888A-EEFC2A1001FE}" dt="2021-11-16T02:45:59.225" v="646" actId="207"/>
          <ac:spMkLst>
            <pc:docMk/>
            <pc:sldMk cId="1233751541" sldId="338"/>
            <ac:spMk id="239" creationId="{3F3EFC8A-A63E-41EB-B5FF-88E37CCACB54}"/>
          </ac:spMkLst>
        </pc:spChg>
        <pc:grpChg chg="del">
          <ac:chgData name="shepard_liu@whu.edu.cn" userId="0f2696d5-8e98-468a-ac40-0b871a865f0f" providerId="ADAL" clId="{5B737E16-3CBD-40B0-888A-EEFC2A1001FE}" dt="2021-11-16T02:47:36.444" v="761" actId="165"/>
          <ac:grpSpMkLst>
            <pc:docMk/>
            <pc:sldMk cId="1233751541" sldId="338"/>
            <ac:grpSpMk id="115" creationId="{5DF26A3E-0982-420C-94A0-71C71EFE1B95}"/>
          </ac:grpSpMkLst>
        </pc:grpChg>
        <pc:grpChg chg="del">
          <ac:chgData name="shepard_liu@whu.edu.cn" userId="0f2696d5-8e98-468a-ac40-0b871a865f0f" providerId="ADAL" clId="{5B737E16-3CBD-40B0-888A-EEFC2A1001FE}" dt="2021-11-16T02:42:54.644" v="554" actId="165"/>
          <ac:grpSpMkLst>
            <pc:docMk/>
            <pc:sldMk cId="1233751541" sldId="338"/>
            <ac:grpSpMk id="125" creationId="{C9558798-0EE5-449C-AF8A-E5D2B7D03519}"/>
          </ac:grpSpMkLst>
        </pc:grpChg>
        <pc:grpChg chg="del mod topLvl">
          <ac:chgData name="shepard_liu@whu.edu.cn" userId="0f2696d5-8e98-468a-ac40-0b871a865f0f" providerId="ADAL" clId="{5B737E16-3CBD-40B0-888A-EEFC2A1001FE}" dt="2021-11-16T02:43:00.527" v="555" actId="165"/>
          <ac:grpSpMkLst>
            <pc:docMk/>
            <pc:sldMk cId="1233751541" sldId="338"/>
            <ac:grpSpMk id="126" creationId="{DC3E61D2-CC7D-4288-80E4-5C3B565B479E}"/>
          </ac:grpSpMkLst>
        </pc:grpChg>
        <pc:grpChg chg="del">
          <ac:chgData name="shepard_liu@whu.edu.cn" userId="0f2696d5-8e98-468a-ac40-0b871a865f0f" providerId="ADAL" clId="{5B737E16-3CBD-40B0-888A-EEFC2A1001FE}" dt="2021-11-16T02:42:41.871" v="551" actId="165"/>
          <ac:grpSpMkLst>
            <pc:docMk/>
            <pc:sldMk cId="1233751541" sldId="338"/>
            <ac:grpSpMk id="144" creationId="{98ED67A3-7E06-43EC-AAA0-9C1CFB7096E8}"/>
          </ac:grpSpMkLst>
        </pc:grpChg>
        <pc:grpChg chg="del mod topLvl">
          <ac:chgData name="shepard_liu@whu.edu.cn" userId="0f2696d5-8e98-468a-ac40-0b871a865f0f" providerId="ADAL" clId="{5B737E16-3CBD-40B0-888A-EEFC2A1001FE}" dt="2021-11-16T02:42:44.620" v="552" actId="165"/>
          <ac:grpSpMkLst>
            <pc:docMk/>
            <pc:sldMk cId="1233751541" sldId="338"/>
            <ac:grpSpMk id="145" creationId="{B33D1E59-C4FF-42CD-823A-E145AF54C6CB}"/>
          </ac:grpSpMkLst>
        </pc:grpChg>
        <pc:cxnChg chg="del mod">
          <ac:chgData name="shepard_liu@whu.edu.cn" userId="0f2696d5-8e98-468a-ac40-0b871a865f0f" providerId="ADAL" clId="{5B737E16-3CBD-40B0-888A-EEFC2A1001FE}" dt="2021-11-16T02:42:20.537" v="544" actId="478"/>
          <ac:cxnSpMkLst>
            <pc:docMk/>
            <pc:sldMk cId="1233751541" sldId="338"/>
            <ac:cxnSpMk id="212" creationId="{0E91D838-A128-4C25-91E0-8B8090F5F0B1}"/>
          </ac:cxnSpMkLst>
        </pc:cxnChg>
        <pc:cxnChg chg="del">
          <ac:chgData name="shepard_liu@whu.edu.cn" userId="0f2696d5-8e98-468a-ac40-0b871a865f0f" providerId="ADAL" clId="{5B737E16-3CBD-40B0-888A-EEFC2A1001FE}" dt="2021-11-16T02:42:23.189" v="546" actId="478"/>
          <ac:cxnSpMkLst>
            <pc:docMk/>
            <pc:sldMk cId="1233751541" sldId="338"/>
            <ac:cxnSpMk id="216" creationId="{0BB1543F-AE5B-414E-9B43-C01B5E2D46AC}"/>
          </ac:cxnSpMkLst>
        </pc:cxnChg>
        <pc:cxnChg chg="del mod">
          <ac:chgData name="shepard_liu@whu.edu.cn" userId="0f2696d5-8e98-468a-ac40-0b871a865f0f" providerId="ADAL" clId="{5B737E16-3CBD-40B0-888A-EEFC2A1001FE}" dt="2021-11-16T02:42:25.101" v="548" actId="478"/>
          <ac:cxnSpMkLst>
            <pc:docMk/>
            <pc:sldMk cId="1233751541" sldId="338"/>
            <ac:cxnSpMk id="217" creationId="{CFC5F4E4-C2D6-4939-9E15-CDA399E49F86}"/>
          </ac:cxnSpMkLst>
        </pc:cxnChg>
        <pc:cxnChg chg="del mod">
          <ac:chgData name="shepard_liu@whu.edu.cn" userId="0f2696d5-8e98-468a-ac40-0b871a865f0f" providerId="ADAL" clId="{5B737E16-3CBD-40B0-888A-EEFC2A1001FE}" dt="2021-11-16T02:42:27.292" v="550" actId="478"/>
          <ac:cxnSpMkLst>
            <pc:docMk/>
            <pc:sldMk cId="1233751541" sldId="338"/>
            <ac:cxnSpMk id="218" creationId="{F899B42C-312D-4D1E-A49E-CCE37459F835}"/>
          </ac:cxnSpMkLst>
        </pc:cxnChg>
      </pc:sldChg>
      <pc:sldChg chg="addSp delSp modSp add mod modAnim">
        <pc:chgData name="shepard_liu@whu.edu.cn" userId="0f2696d5-8e98-468a-ac40-0b871a865f0f" providerId="ADAL" clId="{5B737E16-3CBD-40B0-888A-EEFC2A1001FE}" dt="2021-11-16T05:57:04.041" v="2868"/>
        <pc:sldMkLst>
          <pc:docMk/>
          <pc:sldMk cId="4052600220" sldId="339"/>
        </pc:sldMkLst>
        <pc:spChg chg="del">
          <ac:chgData name="shepard_liu@whu.edu.cn" userId="0f2696d5-8e98-468a-ac40-0b871a865f0f" providerId="ADAL" clId="{5B737E16-3CBD-40B0-888A-EEFC2A1001FE}" dt="2021-11-16T02:53:19.728" v="1009" actId="478"/>
          <ac:spMkLst>
            <pc:docMk/>
            <pc:sldMk cId="4052600220" sldId="339"/>
            <ac:spMk id="28" creationId="{61EB8926-712E-4ED9-9D68-BFB641D26CC6}"/>
          </ac:spMkLst>
        </pc:spChg>
        <pc:spChg chg="mod">
          <ac:chgData name="shepard_liu@whu.edu.cn" userId="0f2696d5-8e98-468a-ac40-0b871a865f0f" providerId="ADAL" clId="{5B737E16-3CBD-40B0-888A-EEFC2A1001FE}" dt="2021-11-16T03:20:50.521" v="1580" actId="14100"/>
          <ac:spMkLst>
            <pc:docMk/>
            <pc:sldMk cId="4052600220" sldId="339"/>
            <ac:spMk id="38" creationId="{F9812400-6E21-4221-A09D-4AF469485FE8}"/>
          </ac:spMkLst>
        </pc:spChg>
        <pc:spChg chg="mod">
          <ac:chgData name="shepard_liu@whu.edu.cn" userId="0f2696d5-8e98-468a-ac40-0b871a865f0f" providerId="ADAL" clId="{5B737E16-3CBD-40B0-888A-EEFC2A1001FE}" dt="2021-11-16T02:59:48.118" v="1406"/>
          <ac:spMkLst>
            <pc:docMk/>
            <pc:sldMk cId="4052600220" sldId="339"/>
            <ac:spMk id="39" creationId="{8A6152CC-514E-471F-AAC0-1CF774BD708B}"/>
          </ac:spMkLst>
        </pc:spChg>
        <pc:spChg chg="mod">
          <ac:chgData name="shepard_liu@whu.edu.cn" userId="0f2696d5-8e98-468a-ac40-0b871a865f0f" providerId="ADAL" clId="{5B737E16-3CBD-40B0-888A-EEFC2A1001FE}" dt="2021-11-16T02:58:54.069" v="1287"/>
          <ac:spMkLst>
            <pc:docMk/>
            <pc:sldMk cId="4052600220" sldId="339"/>
            <ac:spMk id="54" creationId="{E66BB405-5B7A-4AF9-96E1-B13BFF2F4594}"/>
          </ac:spMkLst>
        </pc:spChg>
        <pc:spChg chg="mod">
          <ac:chgData name="shepard_liu@whu.edu.cn" userId="0f2696d5-8e98-468a-ac40-0b871a865f0f" providerId="ADAL" clId="{5B737E16-3CBD-40B0-888A-EEFC2A1001FE}" dt="2021-11-16T02:59:43.932" v="1394"/>
          <ac:spMkLst>
            <pc:docMk/>
            <pc:sldMk cId="4052600220" sldId="339"/>
            <ac:spMk id="55" creationId="{0570A0B6-FF5A-494B-890A-681B856AD960}"/>
          </ac:spMkLst>
        </pc:spChg>
        <pc:grpChg chg="del">
          <ac:chgData name="shepard_liu@whu.edu.cn" userId="0f2696d5-8e98-468a-ac40-0b871a865f0f" providerId="ADAL" clId="{5B737E16-3CBD-40B0-888A-EEFC2A1001FE}" dt="2021-11-16T02:53:24.227" v="1010" actId="478"/>
          <ac:grpSpMkLst>
            <pc:docMk/>
            <pc:sldMk cId="4052600220" sldId="339"/>
            <ac:grpSpMk id="22" creationId="{6138C1A8-FF09-4444-AFFD-F0D27CCB6270}"/>
          </ac:grpSpMkLst>
        </pc:grpChg>
        <pc:grpChg chg="del">
          <ac:chgData name="shepard_liu@whu.edu.cn" userId="0f2696d5-8e98-468a-ac40-0b871a865f0f" providerId="ADAL" clId="{5B737E16-3CBD-40B0-888A-EEFC2A1001FE}" dt="2021-11-16T02:53:25.419" v="1011" actId="478"/>
          <ac:grpSpMkLst>
            <pc:docMk/>
            <pc:sldMk cId="4052600220" sldId="339"/>
            <ac:grpSpMk id="23" creationId="{69016EE6-CF45-40AA-A9AC-E095A794F877}"/>
          </ac:grpSpMkLst>
        </pc:grpChg>
        <pc:grpChg chg="add mod">
          <ac:chgData name="shepard_liu@whu.edu.cn" userId="0f2696d5-8e98-468a-ac40-0b871a865f0f" providerId="ADAL" clId="{5B737E16-3CBD-40B0-888A-EEFC2A1001FE}" dt="2021-11-16T04:04:00.772" v="2198" actId="1076"/>
          <ac:grpSpMkLst>
            <pc:docMk/>
            <pc:sldMk cId="4052600220" sldId="339"/>
            <ac:grpSpMk id="37" creationId="{DBA76A23-49A6-41F7-ADC6-BCB3284D3A04}"/>
          </ac:grpSpMkLst>
        </pc:grpChg>
        <pc:grpChg chg="add mod">
          <ac:chgData name="shepard_liu@whu.edu.cn" userId="0f2696d5-8e98-468a-ac40-0b871a865f0f" providerId="ADAL" clId="{5B737E16-3CBD-40B0-888A-EEFC2A1001FE}" dt="2021-11-16T02:58:45.597" v="1262" actId="571"/>
          <ac:grpSpMkLst>
            <pc:docMk/>
            <pc:sldMk cId="4052600220" sldId="339"/>
            <ac:grpSpMk id="53" creationId="{15600D71-3FE4-49E2-882F-3944EBF372BF}"/>
          </ac:grpSpMkLst>
        </pc:grpChg>
        <pc:picChg chg="mod">
          <ac:chgData name="shepard_liu@whu.edu.cn" userId="0f2696d5-8e98-468a-ac40-0b871a865f0f" providerId="ADAL" clId="{5B737E16-3CBD-40B0-888A-EEFC2A1001FE}" dt="2021-11-16T02:55:58.879" v="1043" actId="1076"/>
          <ac:picMkLst>
            <pc:docMk/>
            <pc:sldMk cId="4052600220" sldId="339"/>
            <ac:picMk id="21" creationId="{3B51F954-1757-4A31-A88F-E078F854A67C}"/>
          </ac:picMkLst>
        </pc:picChg>
        <pc:picChg chg="add mod modCrop">
          <ac:chgData name="shepard_liu@whu.edu.cn" userId="0f2696d5-8e98-468a-ac40-0b871a865f0f" providerId="ADAL" clId="{5B737E16-3CBD-40B0-888A-EEFC2A1001FE}" dt="2021-11-16T02:56:04.723" v="1044" actId="1076"/>
          <ac:picMkLst>
            <pc:docMk/>
            <pc:sldMk cId="4052600220" sldId="339"/>
            <ac:picMk id="26" creationId="{FAFEE680-53C7-457E-93AA-2DD07F31B25A}"/>
          </ac:picMkLst>
        </pc:picChg>
        <pc:picChg chg="add mod modCrop">
          <ac:chgData name="shepard_liu@whu.edu.cn" userId="0f2696d5-8e98-468a-ac40-0b871a865f0f" providerId="ADAL" clId="{5B737E16-3CBD-40B0-888A-EEFC2A1001FE}" dt="2021-11-16T04:03:47.384" v="2197" actId="1076"/>
          <ac:picMkLst>
            <pc:docMk/>
            <pc:sldMk cId="4052600220" sldId="339"/>
            <ac:picMk id="45" creationId="{C7E9AD10-CAE0-426E-8F18-E3E3013BC3F5}"/>
          </ac:picMkLst>
        </pc:picChg>
        <pc:cxnChg chg="mod">
          <ac:chgData name="shepard_liu@whu.edu.cn" userId="0f2696d5-8e98-468a-ac40-0b871a865f0f" providerId="ADAL" clId="{5B737E16-3CBD-40B0-888A-EEFC2A1001FE}" dt="2021-11-16T02:56:04.723" v="1044" actId="1076"/>
          <ac:cxnSpMkLst>
            <pc:docMk/>
            <pc:sldMk cId="4052600220" sldId="339"/>
            <ac:cxnSpMk id="27" creationId="{C3CC563B-4ADA-4CAF-AB7B-D323794CD552}"/>
          </ac:cxnSpMkLst>
        </pc:cxnChg>
        <pc:cxnChg chg="add mod">
          <ac:chgData name="shepard_liu@whu.edu.cn" userId="0f2696d5-8e98-468a-ac40-0b871a865f0f" providerId="ADAL" clId="{5B737E16-3CBD-40B0-888A-EEFC2A1001FE}" dt="2021-11-16T02:56:04.723" v="1044" actId="1076"/>
          <ac:cxnSpMkLst>
            <pc:docMk/>
            <pc:sldMk cId="4052600220" sldId="339"/>
            <ac:cxnSpMk id="30" creationId="{3CE25857-BCDD-4839-8F3A-14F45EFA17C9}"/>
          </ac:cxnSpMkLst>
        </pc:cxnChg>
        <pc:cxnChg chg="add mod">
          <ac:chgData name="shepard_liu@whu.edu.cn" userId="0f2696d5-8e98-468a-ac40-0b871a865f0f" providerId="ADAL" clId="{5B737E16-3CBD-40B0-888A-EEFC2A1001FE}" dt="2021-11-16T04:03:47.384" v="2197" actId="1076"/>
          <ac:cxnSpMkLst>
            <pc:docMk/>
            <pc:sldMk cId="4052600220" sldId="339"/>
            <ac:cxnSpMk id="46" creationId="{9CB3121C-D239-4796-836A-D1E5B7718D66}"/>
          </ac:cxnSpMkLst>
        </pc:cxnChg>
        <pc:cxnChg chg="add mod">
          <ac:chgData name="shepard_liu@whu.edu.cn" userId="0f2696d5-8e98-468a-ac40-0b871a865f0f" providerId="ADAL" clId="{5B737E16-3CBD-40B0-888A-EEFC2A1001FE}" dt="2021-11-16T05:56:03.300" v="2857" actId="14100"/>
          <ac:cxnSpMkLst>
            <pc:docMk/>
            <pc:sldMk cId="4052600220" sldId="339"/>
            <ac:cxnSpMk id="49" creationId="{B4E5424E-B7BD-44E1-87B6-795918D7A384}"/>
          </ac:cxnSpMkLst>
        </pc:cxnChg>
        <pc:cxnChg chg="add mod">
          <ac:chgData name="shepard_liu@whu.edu.cn" userId="0f2696d5-8e98-468a-ac40-0b871a865f0f" providerId="ADAL" clId="{5B737E16-3CBD-40B0-888A-EEFC2A1001FE}" dt="2021-11-16T03:01:02.290" v="1408" actId="1582"/>
          <ac:cxnSpMkLst>
            <pc:docMk/>
            <pc:sldMk cId="4052600220" sldId="339"/>
            <ac:cxnSpMk id="57" creationId="{8CA9AE41-747A-48FC-85A2-C3F2EFDDAD20}"/>
          </ac:cxnSpMkLst>
        </pc:cxnChg>
        <pc:cxnChg chg="add mod">
          <ac:chgData name="shepard_liu@whu.edu.cn" userId="0f2696d5-8e98-468a-ac40-0b871a865f0f" providerId="ADAL" clId="{5B737E16-3CBD-40B0-888A-EEFC2A1001FE}" dt="2021-11-16T04:04:08.557" v="2204" actId="1038"/>
          <ac:cxnSpMkLst>
            <pc:docMk/>
            <pc:sldMk cId="4052600220" sldId="339"/>
            <ac:cxnSpMk id="58" creationId="{A519A1B9-7790-4E8A-880A-6A0ECDE9F59B}"/>
          </ac:cxnSpMkLst>
        </pc:cxnChg>
      </pc:sldChg>
      <pc:sldChg chg="addSp delSp modSp add mod">
        <pc:chgData name="shepard_liu@whu.edu.cn" userId="0f2696d5-8e98-468a-ac40-0b871a865f0f" providerId="ADAL" clId="{5B737E16-3CBD-40B0-888A-EEFC2A1001FE}" dt="2021-11-16T03:18:48.416" v="1563" actId="1076"/>
        <pc:sldMkLst>
          <pc:docMk/>
          <pc:sldMk cId="269665733" sldId="340"/>
        </pc:sldMkLst>
        <pc:spChg chg="mod">
          <ac:chgData name="shepard_liu@whu.edu.cn" userId="0f2696d5-8e98-468a-ac40-0b871a865f0f" providerId="ADAL" clId="{5B737E16-3CBD-40B0-888A-EEFC2A1001FE}" dt="2021-11-16T03:06:04.125" v="1429" actId="207"/>
          <ac:spMkLst>
            <pc:docMk/>
            <pc:sldMk cId="269665733" sldId="340"/>
            <ac:spMk id="6" creationId="{2BA74720-8C5A-4717-9EF2-EE29315671C1}"/>
          </ac:spMkLst>
        </pc:spChg>
        <pc:spChg chg="mod">
          <ac:chgData name="shepard_liu@whu.edu.cn" userId="0f2696d5-8e98-468a-ac40-0b871a865f0f" providerId="ADAL" clId="{5B737E16-3CBD-40B0-888A-EEFC2A1001FE}" dt="2021-11-16T03:06:04.125" v="1429" actId="207"/>
          <ac:spMkLst>
            <pc:docMk/>
            <pc:sldMk cId="269665733" sldId="340"/>
            <ac:spMk id="7" creationId="{743C42F0-ECDA-4B62-8F35-E2346E9AA4F9}"/>
          </ac:spMkLst>
        </pc:spChg>
        <pc:spChg chg="mod">
          <ac:chgData name="shepard_liu@whu.edu.cn" userId="0f2696d5-8e98-468a-ac40-0b871a865f0f" providerId="ADAL" clId="{5B737E16-3CBD-40B0-888A-EEFC2A1001FE}" dt="2021-11-16T03:06:09.918" v="1431" actId="207"/>
          <ac:spMkLst>
            <pc:docMk/>
            <pc:sldMk cId="269665733" sldId="340"/>
            <ac:spMk id="14" creationId="{8CA42E55-5C26-44A0-A7BE-AAE34B798F09}"/>
          </ac:spMkLst>
        </pc:spChg>
        <pc:spChg chg="mod">
          <ac:chgData name="shepard_liu@whu.edu.cn" userId="0f2696d5-8e98-468a-ac40-0b871a865f0f" providerId="ADAL" clId="{5B737E16-3CBD-40B0-888A-EEFC2A1001FE}" dt="2021-11-16T03:06:09.918" v="1431" actId="207"/>
          <ac:spMkLst>
            <pc:docMk/>
            <pc:sldMk cId="269665733" sldId="340"/>
            <ac:spMk id="15" creationId="{62766900-D38A-4084-897F-B0B373A87847}"/>
          </ac:spMkLst>
        </pc:spChg>
        <pc:spChg chg="add mod">
          <ac:chgData name="shepard_liu@whu.edu.cn" userId="0f2696d5-8e98-468a-ac40-0b871a865f0f" providerId="ADAL" clId="{5B737E16-3CBD-40B0-888A-EEFC2A1001FE}" dt="2021-11-16T03:18:36.955" v="1562" actId="1076"/>
          <ac:spMkLst>
            <pc:docMk/>
            <pc:sldMk cId="269665733" sldId="340"/>
            <ac:spMk id="31" creationId="{16844442-F650-4C55-B1A5-BBB76661E980}"/>
          </ac:spMkLst>
        </pc:spChg>
        <pc:spChg chg="add mod">
          <ac:chgData name="shepard_liu@whu.edu.cn" userId="0f2696d5-8e98-468a-ac40-0b871a865f0f" providerId="ADAL" clId="{5B737E16-3CBD-40B0-888A-EEFC2A1001FE}" dt="2021-11-16T03:18:48.416" v="1563" actId="1076"/>
          <ac:spMkLst>
            <pc:docMk/>
            <pc:sldMk cId="269665733" sldId="340"/>
            <ac:spMk id="34" creationId="{2F2B98FE-F94D-4E63-9BDD-DA5C3C1CCF5B}"/>
          </ac:spMkLst>
        </pc:spChg>
        <pc:spChg chg="add mod">
          <ac:chgData name="shepard_liu@whu.edu.cn" userId="0f2696d5-8e98-468a-ac40-0b871a865f0f" providerId="ADAL" clId="{5B737E16-3CBD-40B0-888A-EEFC2A1001FE}" dt="2021-11-16T03:18:36.955" v="1562" actId="1076"/>
          <ac:spMkLst>
            <pc:docMk/>
            <pc:sldMk cId="269665733" sldId="340"/>
            <ac:spMk id="47" creationId="{3F357120-1661-4166-9479-0C962F5CA9C3}"/>
          </ac:spMkLst>
        </pc:spChg>
        <pc:grpChg chg="del">
          <ac:chgData name="shepard_liu@whu.edu.cn" userId="0f2696d5-8e98-468a-ac40-0b871a865f0f" providerId="ADAL" clId="{5B737E16-3CBD-40B0-888A-EEFC2A1001FE}" dt="2021-11-16T03:06:14.801" v="1433" actId="478"/>
          <ac:grpSpMkLst>
            <pc:docMk/>
            <pc:sldMk cId="269665733" sldId="340"/>
            <ac:grpSpMk id="37" creationId="{DBA76A23-49A6-41F7-ADC6-BCB3284D3A04}"/>
          </ac:grpSpMkLst>
        </pc:grpChg>
        <pc:grpChg chg="del">
          <ac:chgData name="shepard_liu@whu.edu.cn" userId="0f2696d5-8e98-468a-ac40-0b871a865f0f" providerId="ADAL" clId="{5B737E16-3CBD-40B0-888A-EEFC2A1001FE}" dt="2021-11-16T03:06:14.801" v="1433" actId="478"/>
          <ac:grpSpMkLst>
            <pc:docMk/>
            <pc:sldMk cId="269665733" sldId="340"/>
            <ac:grpSpMk id="53" creationId="{15600D71-3FE4-49E2-882F-3944EBF372BF}"/>
          </ac:grpSpMkLst>
        </pc:grpChg>
        <pc:picChg chg="add del mod">
          <ac:chgData name="shepard_liu@whu.edu.cn" userId="0f2696d5-8e98-468a-ac40-0b871a865f0f" providerId="ADAL" clId="{5B737E16-3CBD-40B0-888A-EEFC2A1001FE}" dt="2021-11-16T03:08:27.240" v="1437" actId="478"/>
          <ac:picMkLst>
            <pc:docMk/>
            <pc:sldMk cId="269665733" sldId="340"/>
            <ac:picMk id="3" creationId="{72C06F00-439A-469F-A6F6-F11EF555F567}"/>
          </ac:picMkLst>
        </pc:picChg>
        <pc:picChg chg="del">
          <ac:chgData name="shepard_liu@whu.edu.cn" userId="0f2696d5-8e98-468a-ac40-0b871a865f0f" providerId="ADAL" clId="{5B737E16-3CBD-40B0-888A-EEFC2A1001FE}" dt="2021-11-16T03:06:13.405" v="1432" actId="478"/>
          <ac:picMkLst>
            <pc:docMk/>
            <pc:sldMk cId="269665733" sldId="340"/>
            <ac:picMk id="19" creationId="{F637DFF2-4C6E-42F7-920D-E24E8C765BC2}"/>
          </ac:picMkLst>
        </pc:picChg>
        <pc:picChg chg="add del mod">
          <ac:chgData name="shepard_liu@whu.edu.cn" userId="0f2696d5-8e98-468a-ac40-0b871a865f0f" providerId="ADAL" clId="{5B737E16-3CBD-40B0-888A-EEFC2A1001FE}" dt="2021-11-16T03:10:49.679" v="1444" actId="478"/>
          <ac:picMkLst>
            <pc:docMk/>
            <pc:sldMk cId="269665733" sldId="340"/>
            <ac:picMk id="20" creationId="{EC168692-3532-47CF-BED8-35696F348198}"/>
          </ac:picMkLst>
        </pc:picChg>
        <pc:picChg chg="del">
          <ac:chgData name="shepard_liu@whu.edu.cn" userId="0f2696d5-8e98-468a-ac40-0b871a865f0f" providerId="ADAL" clId="{5B737E16-3CBD-40B0-888A-EEFC2A1001FE}" dt="2021-11-16T03:06:16.460" v="1434" actId="478"/>
          <ac:picMkLst>
            <pc:docMk/>
            <pc:sldMk cId="269665733" sldId="340"/>
            <ac:picMk id="21" creationId="{3B51F954-1757-4A31-A88F-E078F854A67C}"/>
          </ac:picMkLst>
        </pc:picChg>
        <pc:picChg chg="add del mod">
          <ac:chgData name="shepard_liu@whu.edu.cn" userId="0f2696d5-8e98-468a-ac40-0b871a865f0f" providerId="ADAL" clId="{5B737E16-3CBD-40B0-888A-EEFC2A1001FE}" dt="2021-11-16T03:11:37.906" v="1449" actId="478"/>
          <ac:picMkLst>
            <pc:docMk/>
            <pc:sldMk cId="269665733" sldId="340"/>
            <ac:picMk id="23" creationId="{59E079DA-5698-4BE6-BFE7-9D9871BE7758}"/>
          </ac:picMkLst>
        </pc:picChg>
        <pc:picChg chg="add del mod">
          <ac:chgData name="shepard_liu@whu.edu.cn" userId="0f2696d5-8e98-468a-ac40-0b871a865f0f" providerId="ADAL" clId="{5B737E16-3CBD-40B0-888A-EEFC2A1001FE}" dt="2021-11-16T03:14:09.622" v="1458" actId="478"/>
          <ac:picMkLst>
            <pc:docMk/>
            <pc:sldMk cId="269665733" sldId="340"/>
            <ac:picMk id="25" creationId="{43193C38-5ABE-4C2E-8D5C-C6A905C8FE88}"/>
          </ac:picMkLst>
        </pc:picChg>
        <pc:picChg chg="del">
          <ac:chgData name="shepard_liu@whu.edu.cn" userId="0f2696d5-8e98-468a-ac40-0b871a865f0f" providerId="ADAL" clId="{5B737E16-3CBD-40B0-888A-EEFC2A1001FE}" dt="2021-11-16T03:06:14.801" v="1433" actId="478"/>
          <ac:picMkLst>
            <pc:docMk/>
            <pc:sldMk cId="269665733" sldId="340"/>
            <ac:picMk id="26" creationId="{FAFEE680-53C7-457E-93AA-2DD07F31B25A}"/>
          </ac:picMkLst>
        </pc:picChg>
        <pc:picChg chg="add mod">
          <ac:chgData name="shepard_liu@whu.edu.cn" userId="0f2696d5-8e98-468a-ac40-0b871a865f0f" providerId="ADAL" clId="{5B737E16-3CBD-40B0-888A-EEFC2A1001FE}" dt="2021-11-16T03:14:23.548" v="1470" actId="1076"/>
          <ac:picMkLst>
            <pc:docMk/>
            <pc:sldMk cId="269665733" sldId="340"/>
            <ac:picMk id="29" creationId="{8E133BF2-1A9D-411B-A6DA-6C1A92499294}"/>
          </ac:picMkLst>
        </pc:picChg>
        <pc:picChg chg="del">
          <ac:chgData name="shepard_liu@whu.edu.cn" userId="0f2696d5-8e98-468a-ac40-0b871a865f0f" providerId="ADAL" clId="{5B737E16-3CBD-40B0-888A-EEFC2A1001FE}" dt="2021-11-16T03:06:16.460" v="1434" actId="478"/>
          <ac:picMkLst>
            <pc:docMk/>
            <pc:sldMk cId="269665733" sldId="340"/>
            <ac:picMk id="45" creationId="{C7E9AD10-CAE0-426E-8F18-E3E3013BC3F5}"/>
          </ac:picMkLst>
        </pc:picChg>
        <pc:cxnChg chg="del mod">
          <ac:chgData name="shepard_liu@whu.edu.cn" userId="0f2696d5-8e98-468a-ac40-0b871a865f0f" providerId="ADAL" clId="{5B737E16-3CBD-40B0-888A-EEFC2A1001FE}" dt="2021-11-16T03:06:14.801" v="1433" actId="478"/>
          <ac:cxnSpMkLst>
            <pc:docMk/>
            <pc:sldMk cId="269665733" sldId="340"/>
            <ac:cxnSpMk id="27" creationId="{C3CC563B-4ADA-4CAF-AB7B-D323794CD552}"/>
          </ac:cxnSpMkLst>
        </pc:cxnChg>
        <pc:cxnChg chg="del mod">
          <ac:chgData name="shepard_liu@whu.edu.cn" userId="0f2696d5-8e98-468a-ac40-0b871a865f0f" providerId="ADAL" clId="{5B737E16-3CBD-40B0-888A-EEFC2A1001FE}" dt="2021-11-16T03:06:13.405" v="1432" actId="478"/>
          <ac:cxnSpMkLst>
            <pc:docMk/>
            <pc:sldMk cId="269665733" sldId="340"/>
            <ac:cxnSpMk id="30" creationId="{3CE25857-BCDD-4839-8F3A-14F45EFA17C9}"/>
          </ac:cxnSpMkLst>
        </pc:cxnChg>
        <pc:cxnChg chg="add mod">
          <ac:chgData name="shepard_liu@whu.edu.cn" userId="0f2696d5-8e98-468a-ac40-0b871a865f0f" providerId="ADAL" clId="{5B737E16-3CBD-40B0-888A-EEFC2A1001FE}" dt="2021-11-16T03:18:36.955" v="1562" actId="1076"/>
          <ac:cxnSpMkLst>
            <pc:docMk/>
            <pc:sldMk cId="269665733" sldId="340"/>
            <ac:cxnSpMk id="33" creationId="{1874BD4B-6CEA-476E-8E1F-53F3612843CF}"/>
          </ac:cxnSpMkLst>
        </pc:cxnChg>
        <pc:cxnChg chg="del mod">
          <ac:chgData name="shepard_liu@whu.edu.cn" userId="0f2696d5-8e98-468a-ac40-0b871a865f0f" providerId="ADAL" clId="{5B737E16-3CBD-40B0-888A-EEFC2A1001FE}" dt="2021-11-16T03:06:16.460" v="1434" actId="478"/>
          <ac:cxnSpMkLst>
            <pc:docMk/>
            <pc:sldMk cId="269665733" sldId="340"/>
            <ac:cxnSpMk id="46" creationId="{9CB3121C-D239-4796-836A-D1E5B7718D66}"/>
          </ac:cxnSpMkLst>
        </pc:cxnChg>
        <pc:cxnChg chg="del mod">
          <ac:chgData name="shepard_liu@whu.edu.cn" userId="0f2696d5-8e98-468a-ac40-0b871a865f0f" providerId="ADAL" clId="{5B737E16-3CBD-40B0-888A-EEFC2A1001FE}" dt="2021-11-16T03:06:14.801" v="1433" actId="478"/>
          <ac:cxnSpMkLst>
            <pc:docMk/>
            <pc:sldMk cId="269665733" sldId="340"/>
            <ac:cxnSpMk id="49" creationId="{B4E5424E-B7BD-44E1-87B6-795918D7A384}"/>
          </ac:cxnSpMkLst>
        </pc:cxnChg>
        <pc:cxnChg chg="del">
          <ac:chgData name="shepard_liu@whu.edu.cn" userId="0f2696d5-8e98-468a-ac40-0b871a865f0f" providerId="ADAL" clId="{5B737E16-3CBD-40B0-888A-EEFC2A1001FE}" dt="2021-11-16T03:06:14.801" v="1433" actId="478"/>
          <ac:cxnSpMkLst>
            <pc:docMk/>
            <pc:sldMk cId="269665733" sldId="340"/>
            <ac:cxnSpMk id="57" creationId="{8CA9AE41-747A-48FC-85A2-C3F2EFDDAD20}"/>
          </ac:cxnSpMkLst>
        </pc:cxnChg>
        <pc:cxnChg chg="del">
          <ac:chgData name="shepard_liu@whu.edu.cn" userId="0f2696d5-8e98-468a-ac40-0b871a865f0f" providerId="ADAL" clId="{5B737E16-3CBD-40B0-888A-EEFC2A1001FE}" dt="2021-11-16T03:06:14.801" v="1433" actId="478"/>
          <ac:cxnSpMkLst>
            <pc:docMk/>
            <pc:sldMk cId="269665733" sldId="340"/>
            <ac:cxnSpMk id="58" creationId="{A519A1B9-7790-4E8A-880A-6A0ECDE9F59B}"/>
          </ac:cxnSpMkLst>
        </pc:cxnChg>
      </pc:sldChg>
      <pc:sldChg chg="delSp modSp add del mod">
        <pc:chgData name="shepard_liu@whu.edu.cn" userId="0f2696d5-8e98-468a-ac40-0b871a865f0f" providerId="ADAL" clId="{5B737E16-3CBD-40B0-888A-EEFC2A1001FE}" dt="2021-11-16T03:05:30.470" v="1427" actId="2696"/>
        <pc:sldMkLst>
          <pc:docMk/>
          <pc:sldMk cId="368210834" sldId="340"/>
        </pc:sldMkLst>
        <pc:spChg chg="del topLvl">
          <ac:chgData name="shepard_liu@whu.edu.cn" userId="0f2696d5-8e98-468a-ac40-0b871a865f0f" providerId="ADAL" clId="{5B737E16-3CBD-40B0-888A-EEFC2A1001FE}" dt="2021-11-16T03:05:07.243" v="1419" actId="478"/>
          <ac:spMkLst>
            <pc:docMk/>
            <pc:sldMk cId="368210834" sldId="340"/>
            <ac:spMk id="38" creationId="{F9812400-6E21-4221-A09D-4AF469485FE8}"/>
          </ac:spMkLst>
        </pc:spChg>
        <pc:spChg chg="del topLvl">
          <ac:chgData name="shepard_liu@whu.edu.cn" userId="0f2696d5-8e98-468a-ac40-0b871a865f0f" providerId="ADAL" clId="{5B737E16-3CBD-40B0-888A-EEFC2A1001FE}" dt="2021-11-16T03:05:08.834" v="1420" actId="478"/>
          <ac:spMkLst>
            <pc:docMk/>
            <pc:sldMk cId="368210834" sldId="340"/>
            <ac:spMk id="39" creationId="{8A6152CC-514E-471F-AAC0-1CF774BD708B}"/>
          </ac:spMkLst>
        </pc:spChg>
        <pc:spChg chg="del topLvl">
          <ac:chgData name="shepard_liu@whu.edu.cn" userId="0f2696d5-8e98-468a-ac40-0b871a865f0f" providerId="ADAL" clId="{5B737E16-3CBD-40B0-888A-EEFC2A1001FE}" dt="2021-11-16T03:05:06.057" v="1418" actId="478"/>
          <ac:spMkLst>
            <pc:docMk/>
            <pc:sldMk cId="368210834" sldId="340"/>
            <ac:spMk id="54" creationId="{E66BB405-5B7A-4AF9-96E1-B13BFF2F4594}"/>
          </ac:spMkLst>
        </pc:spChg>
        <pc:spChg chg="del topLvl">
          <ac:chgData name="shepard_liu@whu.edu.cn" userId="0f2696d5-8e98-468a-ac40-0b871a865f0f" providerId="ADAL" clId="{5B737E16-3CBD-40B0-888A-EEFC2A1001FE}" dt="2021-11-16T03:05:10.849" v="1422" actId="478"/>
          <ac:spMkLst>
            <pc:docMk/>
            <pc:sldMk cId="368210834" sldId="340"/>
            <ac:spMk id="55" creationId="{0570A0B6-FF5A-494B-890A-681B856AD960}"/>
          </ac:spMkLst>
        </pc:spChg>
        <pc:grpChg chg="del">
          <ac:chgData name="shepard_liu@whu.edu.cn" userId="0f2696d5-8e98-468a-ac40-0b871a865f0f" providerId="ADAL" clId="{5B737E16-3CBD-40B0-888A-EEFC2A1001FE}" dt="2021-11-16T03:05:07.243" v="1419" actId="478"/>
          <ac:grpSpMkLst>
            <pc:docMk/>
            <pc:sldMk cId="368210834" sldId="340"/>
            <ac:grpSpMk id="37" creationId="{DBA76A23-49A6-41F7-ADC6-BCB3284D3A04}"/>
          </ac:grpSpMkLst>
        </pc:grpChg>
        <pc:grpChg chg="del">
          <ac:chgData name="shepard_liu@whu.edu.cn" userId="0f2696d5-8e98-468a-ac40-0b871a865f0f" providerId="ADAL" clId="{5B737E16-3CBD-40B0-888A-EEFC2A1001FE}" dt="2021-11-16T03:05:06.057" v="1418" actId="478"/>
          <ac:grpSpMkLst>
            <pc:docMk/>
            <pc:sldMk cId="368210834" sldId="340"/>
            <ac:grpSpMk id="53" creationId="{15600D71-3FE4-49E2-882F-3944EBF372BF}"/>
          </ac:grpSpMkLst>
        </pc:grpChg>
        <pc:picChg chg="mod">
          <ac:chgData name="shepard_liu@whu.edu.cn" userId="0f2696d5-8e98-468a-ac40-0b871a865f0f" providerId="ADAL" clId="{5B737E16-3CBD-40B0-888A-EEFC2A1001FE}" dt="2021-11-16T03:05:21.913" v="1426" actId="1076"/>
          <ac:picMkLst>
            <pc:docMk/>
            <pc:sldMk cId="368210834" sldId="340"/>
            <ac:picMk id="45" creationId="{C7E9AD10-CAE0-426E-8F18-E3E3013BC3F5}"/>
          </ac:picMkLst>
        </pc:picChg>
        <pc:cxnChg chg="mod">
          <ac:chgData name="shepard_liu@whu.edu.cn" userId="0f2696d5-8e98-468a-ac40-0b871a865f0f" providerId="ADAL" clId="{5B737E16-3CBD-40B0-888A-EEFC2A1001FE}" dt="2021-11-16T03:05:21.913" v="1426" actId="1076"/>
          <ac:cxnSpMkLst>
            <pc:docMk/>
            <pc:sldMk cId="368210834" sldId="340"/>
            <ac:cxnSpMk id="46" creationId="{9CB3121C-D239-4796-836A-D1E5B7718D66}"/>
          </ac:cxnSpMkLst>
        </pc:cxnChg>
        <pc:cxnChg chg="mod">
          <ac:chgData name="shepard_liu@whu.edu.cn" userId="0f2696d5-8e98-468a-ac40-0b871a865f0f" providerId="ADAL" clId="{5B737E16-3CBD-40B0-888A-EEFC2A1001FE}" dt="2021-11-16T03:05:21.913" v="1426" actId="1076"/>
          <ac:cxnSpMkLst>
            <pc:docMk/>
            <pc:sldMk cId="368210834" sldId="340"/>
            <ac:cxnSpMk id="49" creationId="{B4E5424E-B7BD-44E1-87B6-795918D7A384}"/>
          </ac:cxnSpMkLst>
        </pc:cxnChg>
        <pc:cxnChg chg="del">
          <ac:chgData name="shepard_liu@whu.edu.cn" userId="0f2696d5-8e98-468a-ac40-0b871a865f0f" providerId="ADAL" clId="{5B737E16-3CBD-40B0-888A-EEFC2A1001FE}" dt="2021-11-16T03:05:04.978" v="1417" actId="478"/>
          <ac:cxnSpMkLst>
            <pc:docMk/>
            <pc:sldMk cId="368210834" sldId="340"/>
            <ac:cxnSpMk id="57" creationId="{8CA9AE41-747A-48FC-85A2-C3F2EFDDAD20}"/>
          </ac:cxnSpMkLst>
        </pc:cxnChg>
        <pc:cxnChg chg="del">
          <ac:chgData name="shepard_liu@whu.edu.cn" userId="0f2696d5-8e98-468a-ac40-0b871a865f0f" providerId="ADAL" clId="{5B737E16-3CBD-40B0-888A-EEFC2A1001FE}" dt="2021-11-16T03:05:09.562" v="1421" actId="478"/>
          <ac:cxnSpMkLst>
            <pc:docMk/>
            <pc:sldMk cId="368210834" sldId="340"/>
            <ac:cxnSpMk id="58" creationId="{A519A1B9-7790-4E8A-880A-6A0ECDE9F59B}"/>
          </ac:cxnSpMkLst>
        </pc:cxnChg>
      </pc:sldChg>
      <pc:sldChg chg="addSp delSp modSp add del mod">
        <pc:chgData name="shepard_liu@whu.edu.cn" userId="0f2696d5-8e98-468a-ac40-0b871a865f0f" providerId="ADAL" clId="{5B737E16-3CBD-40B0-888A-EEFC2A1001FE}" dt="2021-11-16T03:41:12.630" v="1939" actId="2696"/>
        <pc:sldMkLst>
          <pc:docMk/>
          <pc:sldMk cId="637224661" sldId="341"/>
        </pc:sldMkLst>
        <pc:spChg chg="add mod">
          <ac:chgData name="shepard_liu@whu.edu.cn" userId="0f2696d5-8e98-468a-ac40-0b871a865f0f" providerId="ADAL" clId="{5B737E16-3CBD-40B0-888A-EEFC2A1001FE}" dt="2021-11-16T03:31:33.054" v="1744" actId="1076"/>
          <ac:spMkLst>
            <pc:docMk/>
            <pc:sldMk cId="637224661" sldId="341"/>
            <ac:spMk id="3" creationId="{E5E58370-9BB0-4FAE-9F43-B44B240FB042}"/>
          </ac:spMkLst>
        </pc:spChg>
        <pc:spChg chg="mod">
          <ac:chgData name="shepard_liu@whu.edu.cn" userId="0f2696d5-8e98-468a-ac40-0b871a865f0f" providerId="ADAL" clId="{5B737E16-3CBD-40B0-888A-EEFC2A1001FE}" dt="2021-11-16T03:22:14.698" v="1583" actId="207"/>
          <ac:spMkLst>
            <pc:docMk/>
            <pc:sldMk cId="637224661" sldId="341"/>
            <ac:spMk id="14" creationId="{8CA42E55-5C26-44A0-A7BE-AAE34B798F09}"/>
          </ac:spMkLst>
        </pc:spChg>
        <pc:spChg chg="mod">
          <ac:chgData name="shepard_liu@whu.edu.cn" userId="0f2696d5-8e98-468a-ac40-0b871a865f0f" providerId="ADAL" clId="{5B737E16-3CBD-40B0-888A-EEFC2A1001FE}" dt="2021-11-16T03:22:14.698" v="1583" actId="207"/>
          <ac:spMkLst>
            <pc:docMk/>
            <pc:sldMk cId="637224661" sldId="341"/>
            <ac:spMk id="15" creationId="{62766900-D38A-4084-897F-B0B373A87847}"/>
          </ac:spMkLst>
        </pc:spChg>
        <pc:spChg chg="mod">
          <ac:chgData name="shepard_liu@whu.edu.cn" userId="0f2696d5-8e98-468a-ac40-0b871a865f0f" providerId="ADAL" clId="{5B737E16-3CBD-40B0-888A-EEFC2A1001FE}" dt="2021-11-16T03:22:18.239" v="1584" actId="207"/>
          <ac:spMkLst>
            <pc:docMk/>
            <pc:sldMk cId="637224661" sldId="341"/>
            <ac:spMk id="17" creationId="{AC341019-E25F-4339-A554-2545DCEA3ED0}"/>
          </ac:spMkLst>
        </pc:spChg>
        <pc:spChg chg="mod">
          <ac:chgData name="shepard_liu@whu.edu.cn" userId="0f2696d5-8e98-468a-ac40-0b871a865f0f" providerId="ADAL" clId="{5B737E16-3CBD-40B0-888A-EEFC2A1001FE}" dt="2021-11-16T03:22:18.239" v="1584" actId="207"/>
          <ac:spMkLst>
            <pc:docMk/>
            <pc:sldMk cId="637224661" sldId="341"/>
            <ac:spMk id="18" creationId="{E8666782-AA5A-4DFB-BAFD-2745D3771012}"/>
          </ac:spMkLst>
        </pc:spChg>
        <pc:spChg chg="add mod">
          <ac:chgData name="shepard_liu@whu.edu.cn" userId="0f2696d5-8e98-468a-ac40-0b871a865f0f" providerId="ADAL" clId="{5B737E16-3CBD-40B0-888A-EEFC2A1001FE}" dt="2021-11-16T03:23:19.179" v="1588" actId="164"/>
          <ac:spMkLst>
            <pc:docMk/>
            <pc:sldMk cId="637224661" sldId="341"/>
            <ac:spMk id="21" creationId="{6AB2EEC1-A33D-49EE-B7D1-F5360494A118}"/>
          </ac:spMkLst>
        </pc:spChg>
        <pc:spChg chg="add mod">
          <ac:chgData name="shepard_liu@whu.edu.cn" userId="0f2696d5-8e98-468a-ac40-0b871a865f0f" providerId="ADAL" clId="{5B737E16-3CBD-40B0-888A-EEFC2A1001FE}" dt="2021-11-16T03:23:26.743" v="1591" actId="1076"/>
          <ac:spMkLst>
            <pc:docMk/>
            <pc:sldMk cId="637224661" sldId="341"/>
            <ac:spMk id="22" creationId="{4CB1FF25-0078-48EB-B104-D6ADA6359D63}"/>
          </ac:spMkLst>
        </pc:spChg>
        <pc:spChg chg="add mod">
          <ac:chgData name="shepard_liu@whu.edu.cn" userId="0f2696d5-8e98-468a-ac40-0b871a865f0f" providerId="ADAL" clId="{5B737E16-3CBD-40B0-888A-EEFC2A1001FE}" dt="2021-11-16T03:23:33.038" v="1593" actId="1076"/>
          <ac:spMkLst>
            <pc:docMk/>
            <pc:sldMk cId="637224661" sldId="341"/>
            <ac:spMk id="23" creationId="{F11D6E4E-CF87-4F43-902B-8276C6C898D3}"/>
          </ac:spMkLst>
        </pc:spChg>
        <pc:spChg chg="add mod">
          <ac:chgData name="shepard_liu@whu.edu.cn" userId="0f2696d5-8e98-468a-ac40-0b871a865f0f" providerId="ADAL" clId="{5B737E16-3CBD-40B0-888A-EEFC2A1001FE}" dt="2021-11-16T03:23:33.038" v="1593" actId="1076"/>
          <ac:spMkLst>
            <pc:docMk/>
            <pc:sldMk cId="637224661" sldId="341"/>
            <ac:spMk id="24" creationId="{67AF6BD3-BEC7-4F5F-9734-BD9BD0383086}"/>
          </ac:spMkLst>
        </pc:spChg>
        <pc:spChg chg="add mod">
          <ac:chgData name="shepard_liu@whu.edu.cn" userId="0f2696d5-8e98-468a-ac40-0b871a865f0f" providerId="ADAL" clId="{5B737E16-3CBD-40B0-888A-EEFC2A1001FE}" dt="2021-11-16T03:31:35.522" v="1745" actId="1076"/>
          <ac:spMkLst>
            <pc:docMk/>
            <pc:sldMk cId="637224661" sldId="341"/>
            <ac:spMk id="27" creationId="{1A64F9C0-F56E-4852-AB07-ECEFA5DC2097}"/>
          </ac:spMkLst>
        </pc:spChg>
        <pc:spChg chg="mod">
          <ac:chgData name="shepard_liu@whu.edu.cn" userId="0f2696d5-8e98-468a-ac40-0b871a865f0f" providerId="ADAL" clId="{5B737E16-3CBD-40B0-888A-EEFC2A1001FE}" dt="2021-11-16T03:26:13.761" v="1638"/>
          <ac:spMkLst>
            <pc:docMk/>
            <pc:sldMk cId="637224661" sldId="341"/>
            <ac:spMk id="30" creationId="{C36E7D30-AEC2-4337-9BEF-94BC4825B9BD}"/>
          </ac:spMkLst>
        </pc:spChg>
        <pc:spChg chg="del">
          <ac:chgData name="shepard_liu@whu.edu.cn" userId="0f2696d5-8e98-468a-ac40-0b871a865f0f" providerId="ADAL" clId="{5B737E16-3CBD-40B0-888A-EEFC2A1001FE}" dt="2021-11-16T03:22:21.002" v="1586" actId="478"/>
          <ac:spMkLst>
            <pc:docMk/>
            <pc:sldMk cId="637224661" sldId="341"/>
            <ac:spMk id="31" creationId="{16844442-F650-4C55-B1A5-BBB76661E980}"/>
          </ac:spMkLst>
        </pc:spChg>
        <pc:spChg chg="del mod">
          <ac:chgData name="shepard_liu@whu.edu.cn" userId="0f2696d5-8e98-468a-ac40-0b871a865f0f" providerId="ADAL" clId="{5B737E16-3CBD-40B0-888A-EEFC2A1001FE}" dt="2021-11-16T03:26:27.857" v="1642" actId="21"/>
          <ac:spMkLst>
            <pc:docMk/>
            <pc:sldMk cId="637224661" sldId="341"/>
            <ac:spMk id="32" creationId="{82A45522-DA20-4557-9803-F32E8830A869}"/>
          </ac:spMkLst>
        </pc:spChg>
        <pc:spChg chg="del">
          <ac:chgData name="shepard_liu@whu.edu.cn" userId="0f2696d5-8e98-468a-ac40-0b871a865f0f" providerId="ADAL" clId="{5B737E16-3CBD-40B0-888A-EEFC2A1001FE}" dt="2021-11-16T03:22:21.002" v="1586" actId="478"/>
          <ac:spMkLst>
            <pc:docMk/>
            <pc:sldMk cId="637224661" sldId="341"/>
            <ac:spMk id="34" creationId="{2F2B98FE-F94D-4E63-9BDD-DA5C3C1CCF5B}"/>
          </ac:spMkLst>
        </pc:spChg>
        <pc:spChg chg="mod">
          <ac:chgData name="shepard_liu@whu.edu.cn" userId="0f2696d5-8e98-468a-ac40-0b871a865f0f" providerId="ADAL" clId="{5B737E16-3CBD-40B0-888A-EEFC2A1001FE}" dt="2021-11-16T03:26:13.761" v="1638"/>
          <ac:spMkLst>
            <pc:docMk/>
            <pc:sldMk cId="637224661" sldId="341"/>
            <ac:spMk id="35" creationId="{7C98E50F-C56B-4923-935F-C3A0DEE0A6FD}"/>
          </ac:spMkLst>
        </pc:spChg>
        <pc:spChg chg="mod">
          <ac:chgData name="shepard_liu@whu.edu.cn" userId="0f2696d5-8e98-468a-ac40-0b871a865f0f" providerId="ADAL" clId="{5B737E16-3CBD-40B0-888A-EEFC2A1001FE}" dt="2021-11-16T03:26:13.761" v="1638"/>
          <ac:spMkLst>
            <pc:docMk/>
            <pc:sldMk cId="637224661" sldId="341"/>
            <ac:spMk id="36" creationId="{F9DF31D2-33B0-41E7-85B5-19192217DA1D}"/>
          </ac:spMkLst>
        </pc:spChg>
        <pc:spChg chg="add mod ord">
          <ac:chgData name="shepard_liu@whu.edu.cn" userId="0f2696d5-8e98-468a-ac40-0b871a865f0f" providerId="ADAL" clId="{5B737E16-3CBD-40B0-888A-EEFC2A1001FE}" dt="2021-11-16T03:27:31.560" v="1663" actId="12789"/>
          <ac:spMkLst>
            <pc:docMk/>
            <pc:sldMk cId="637224661" sldId="341"/>
            <ac:spMk id="37" creationId="{3B815FF6-3E5B-4D0B-BAB8-3B6AABC1D660}"/>
          </ac:spMkLst>
        </pc:spChg>
        <pc:spChg chg="add mod">
          <ac:chgData name="shepard_liu@whu.edu.cn" userId="0f2696d5-8e98-468a-ac40-0b871a865f0f" providerId="ADAL" clId="{5B737E16-3CBD-40B0-888A-EEFC2A1001FE}" dt="2021-11-16T03:29:40.351" v="1713" actId="1076"/>
          <ac:spMkLst>
            <pc:docMk/>
            <pc:sldMk cId="637224661" sldId="341"/>
            <ac:spMk id="45" creationId="{1E3A2B1F-10CC-4643-80E3-4352AFD6A380}"/>
          </ac:spMkLst>
        </pc:spChg>
        <pc:spChg chg="add mod">
          <ac:chgData name="shepard_liu@whu.edu.cn" userId="0f2696d5-8e98-468a-ac40-0b871a865f0f" providerId="ADAL" clId="{5B737E16-3CBD-40B0-888A-EEFC2A1001FE}" dt="2021-11-16T03:34:46.243" v="1775" actId="1076"/>
          <ac:spMkLst>
            <pc:docMk/>
            <pc:sldMk cId="637224661" sldId="341"/>
            <ac:spMk id="46" creationId="{A2C54464-A30C-4864-97C1-B3D80FA374AE}"/>
          </ac:spMkLst>
        </pc:spChg>
        <pc:spChg chg="del">
          <ac:chgData name="shepard_liu@whu.edu.cn" userId="0f2696d5-8e98-468a-ac40-0b871a865f0f" providerId="ADAL" clId="{5B737E16-3CBD-40B0-888A-EEFC2A1001FE}" dt="2021-11-16T03:22:21.002" v="1586" actId="478"/>
          <ac:spMkLst>
            <pc:docMk/>
            <pc:sldMk cId="637224661" sldId="341"/>
            <ac:spMk id="47" creationId="{3F357120-1661-4166-9479-0C962F5CA9C3}"/>
          </ac:spMkLst>
        </pc:spChg>
        <pc:spChg chg="add del mod">
          <ac:chgData name="shepard_liu@whu.edu.cn" userId="0f2696d5-8e98-468a-ac40-0b871a865f0f" providerId="ADAL" clId="{5B737E16-3CBD-40B0-888A-EEFC2A1001FE}" dt="2021-11-16T03:30:44.502" v="1727" actId="478"/>
          <ac:spMkLst>
            <pc:docMk/>
            <pc:sldMk cId="637224661" sldId="341"/>
            <ac:spMk id="52" creationId="{E7C41711-A51F-4AF0-AF91-BCC3E5878626}"/>
          </ac:spMkLst>
        </pc:spChg>
        <pc:spChg chg="add mod">
          <ac:chgData name="shepard_liu@whu.edu.cn" userId="0f2696d5-8e98-468a-ac40-0b871a865f0f" providerId="ADAL" clId="{5B737E16-3CBD-40B0-888A-EEFC2A1001FE}" dt="2021-11-16T03:30:42.814" v="1726" actId="6549"/>
          <ac:spMkLst>
            <pc:docMk/>
            <pc:sldMk cId="637224661" sldId="341"/>
            <ac:spMk id="53" creationId="{E6DAB511-3464-4EC4-B3D2-0AF10417F7DE}"/>
          </ac:spMkLst>
        </pc:spChg>
        <pc:spChg chg="add del mod">
          <ac:chgData name="shepard_liu@whu.edu.cn" userId="0f2696d5-8e98-468a-ac40-0b871a865f0f" providerId="ADAL" clId="{5B737E16-3CBD-40B0-888A-EEFC2A1001FE}" dt="2021-11-16T03:31:02.528" v="1732" actId="478"/>
          <ac:spMkLst>
            <pc:docMk/>
            <pc:sldMk cId="637224661" sldId="341"/>
            <ac:spMk id="54" creationId="{D2588C74-1090-4299-924A-878CEF293074}"/>
          </ac:spMkLst>
        </pc:spChg>
        <pc:spChg chg="add mod">
          <ac:chgData name="shepard_liu@whu.edu.cn" userId="0f2696d5-8e98-468a-ac40-0b871a865f0f" providerId="ADAL" clId="{5B737E16-3CBD-40B0-888A-EEFC2A1001FE}" dt="2021-11-16T03:31:47.522" v="1752" actId="1076"/>
          <ac:spMkLst>
            <pc:docMk/>
            <pc:sldMk cId="637224661" sldId="341"/>
            <ac:spMk id="55" creationId="{ABB6C8EB-44D0-483D-BC8C-0D6ECE4D0DDE}"/>
          </ac:spMkLst>
        </pc:spChg>
        <pc:spChg chg="add mod">
          <ac:chgData name="shepard_liu@whu.edu.cn" userId="0f2696d5-8e98-468a-ac40-0b871a865f0f" providerId="ADAL" clId="{5B737E16-3CBD-40B0-888A-EEFC2A1001FE}" dt="2021-11-16T03:31:39.587" v="1748" actId="571"/>
          <ac:spMkLst>
            <pc:docMk/>
            <pc:sldMk cId="637224661" sldId="341"/>
            <ac:spMk id="56" creationId="{478C8D1A-7080-4C0F-B377-77DE8318FA5E}"/>
          </ac:spMkLst>
        </pc:spChg>
        <pc:spChg chg="add mod">
          <ac:chgData name="shepard_liu@whu.edu.cn" userId="0f2696d5-8e98-468a-ac40-0b871a865f0f" providerId="ADAL" clId="{5B737E16-3CBD-40B0-888A-EEFC2A1001FE}" dt="2021-11-16T03:31:39.587" v="1748" actId="571"/>
          <ac:spMkLst>
            <pc:docMk/>
            <pc:sldMk cId="637224661" sldId="341"/>
            <ac:spMk id="57" creationId="{C2571269-7F2C-4404-A82A-3776B68E5367}"/>
          </ac:spMkLst>
        </pc:spChg>
        <pc:spChg chg="add mod">
          <ac:chgData name="shepard_liu@whu.edu.cn" userId="0f2696d5-8e98-468a-ac40-0b871a865f0f" providerId="ADAL" clId="{5B737E16-3CBD-40B0-888A-EEFC2A1001FE}" dt="2021-11-16T03:34:49.370" v="1776" actId="1076"/>
          <ac:spMkLst>
            <pc:docMk/>
            <pc:sldMk cId="637224661" sldId="341"/>
            <ac:spMk id="58" creationId="{2FD368EC-7668-4D21-BE9D-C8878D5F0756}"/>
          </ac:spMkLst>
        </pc:spChg>
        <pc:spChg chg="add del mod">
          <ac:chgData name="shepard_liu@whu.edu.cn" userId="0f2696d5-8e98-468a-ac40-0b871a865f0f" providerId="ADAL" clId="{5B737E16-3CBD-40B0-888A-EEFC2A1001FE}" dt="2021-11-16T03:34:52.059" v="1777" actId="478"/>
          <ac:spMkLst>
            <pc:docMk/>
            <pc:sldMk cId="637224661" sldId="341"/>
            <ac:spMk id="59" creationId="{C69755B1-9D60-458D-92B6-A8E8463D0132}"/>
          </ac:spMkLst>
        </pc:spChg>
        <pc:grpChg chg="add mod">
          <ac:chgData name="shepard_liu@whu.edu.cn" userId="0f2696d5-8e98-468a-ac40-0b871a865f0f" providerId="ADAL" clId="{5B737E16-3CBD-40B0-888A-EEFC2A1001FE}" dt="2021-11-16T03:27:31.560" v="1663" actId="12789"/>
          <ac:grpSpMkLst>
            <pc:docMk/>
            <pc:sldMk cId="637224661" sldId="341"/>
            <ac:grpSpMk id="2" creationId="{160890D3-6DA0-47C2-8BDF-46AD84CAD520}"/>
          </ac:grpSpMkLst>
        </pc:grpChg>
        <pc:grpChg chg="add del mod ord">
          <ac:chgData name="shepard_liu@whu.edu.cn" userId="0f2696d5-8e98-468a-ac40-0b871a865f0f" providerId="ADAL" clId="{5B737E16-3CBD-40B0-888A-EEFC2A1001FE}" dt="2021-11-16T03:26:31.119" v="1645" actId="478"/>
          <ac:grpSpMkLst>
            <pc:docMk/>
            <pc:sldMk cId="637224661" sldId="341"/>
            <ac:grpSpMk id="28" creationId="{CC9F1809-48B0-4775-B9CD-587A9D25501D}"/>
          </ac:grpSpMkLst>
        </pc:grpChg>
        <pc:picChg chg="del">
          <ac:chgData name="shepard_liu@whu.edu.cn" userId="0f2696d5-8e98-468a-ac40-0b871a865f0f" providerId="ADAL" clId="{5B737E16-3CBD-40B0-888A-EEFC2A1001FE}" dt="2021-11-16T03:22:19.992" v="1585" actId="478"/>
          <ac:picMkLst>
            <pc:docMk/>
            <pc:sldMk cId="637224661" sldId="341"/>
            <ac:picMk id="29" creationId="{8E133BF2-1A9D-411B-A6DA-6C1A92499294}"/>
          </ac:picMkLst>
        </pc:picChg>
        <pc:cxnChg chg="add mod">
          <ac:chgData name="shepard_liu@whu.edu.cn" userId="0f2696d5-8e98-468a-ac40-0b871a865f0f" providerId="ADAL" clId="{5B737E16-3CBD-40B0-888A-EEFC2A1001FE}" dt="2021-11-16T03:28:08.620" v="1672" actId="14100"/>
          <ac:cxnSpMkLst>
            <pc:docMk/>
            <pc:sldMk cId="637224661" sldId="341"/>
            <ac:cxnSpMk id="19" creationId="{86E824D1-E494-4AFC-B9A6-6CD3C30D9898}"/>
          </ac:cxnSpMkLst>
        </pc:cxnChg>
        <pc:cxnChg chg="del mod">
          <ac:chgData name="shepard_liu@whu.edu.cn" userId="0f2696d5-8e98-468a-ac40-0b871a865f0f" providerId="ADAL" clId="{5B737E16-3CBD-40B0-888A-EEFC2A1001FE}" dt="2021-11-16T03:22:21.002" v="1586" actId="478"/>
          <ac:cxnSpMkLst>
            <pc:docMk/>
            <pc:sldMk cId="637224661" sldId="341"/>
            <ac:cxnSpMk id="33" creationId="{1874BD4B-6CEA-476E-8E1F-53F3612843CF}"/>
          </ac:cxnSpMkLst>
        </pc:cxnChg>
        <pc:cxnChg chg="add mod">
          <ac:chgData name="shepard_liu@whu.edu.cn" userId="0f2696d5-8e98-468a-ac40-0b871a865f0f" providerId="ADAL" clId="{5B737E16-3CBD-40B0-888A-EEFC2A1001FE}" dt="2021-11-16T03:28:19.814" v="1675" actId="14100"/>
          <ac:cxnSpMkLst>
            <pc:docMk/>
            <pc:sldMk cId="637224661" sldId="341"/>
            <ac:cxnSpMk id="38" creationId="{F73F9D6C-0EAB-4B78-819A-5037EA73C78D}"/>
          </ac:cxnSpMkLst>
        </pc:cxnChg>
        <pc:cxnChg chg="add mod">
          <ac:chgData name="shepard_liu@whu.edu.cn" userId="0f2696d5-8e98-468a-ac40-0b871a865f0f" providerId="ADAL" clId="{5B737E16-3CBD-40B0-888A-EEFC2A1001FE}" dt="2021-11-16T03:28:28.400" v="1678" actId="14100"/>
          <ac:cxnSpMkLst>
            <pc:docMk/>
            <pc:sldMk cId="637224661" sldId="341"/>
            <ac:cxnSpMk id="39" creationId="{B12DBE9C-EB9C-4E7D-BA34-E6226137A059}"/>
          </ac:cxnSpMkLst>
        </pc:cxnChg>
        <pc:cxnChg chg="add mod">
          <ac:chgData name="shepard_liu@whu.edu.cn" userId="0f2696d5-8e98-468a-ac40-0b871a865f0f" providerId="ADAL" clId="{5B737E16-3CBD-40B0-888A-EEFC2A1001FE}" dt="2021-11-16T03:28:38.012" v="1680" actId="14100"/>
          <ac:cxnSpMkLst>
            <pc:docMk/>
            <pc:sldMk cId="637224661" sldId="341"/>
            <ac:cxnSpMk id="42" creationId="{D5DE857A-57B6-43FF-8190-832F0CF6CDB0}"/>
          </ac:cxnSpMkLst>
        </pc:cxnChg>
        <pc:cxnChg chg="add mod">
          <ac:chgData name="shepard_liu@whu.edu.cn" userId="0f2696d5-8e98-468a-ac40-0b871a865f0f" providerId="ADAL" clId="{5B737E16-3CBD-40B0-888A-EEFC2A1001FE}" dt="2021-11-16T03:29:23.452" v="1682" actId="208"/>
          <ac:cxnSpMkLst>
            <pc:docMk/>
            <pc:sldMk cId="637224661" sldId="341"/>
            <ac:cxnSpMk id="44" creationId="{225090F7-4743-4442-B2D4-1B0BC31AC75F}"/>
          </ac:cxnSpMkLst>
        </pc:cxnChg>
        <pc:cxnChg chg="add mod">
          <ac:chgData name="shepard_liu@whu.edu.cn" userId="0f2696d5-8e98-468a-ac40-0b871a865f0f" providerId="ADAL" clId="{5B737E16-3CBD-40B0-888A-EEFC2A1001FE}" dt="2021-11-16T03:34:46.243" v="1775" actId="1076"/>
          <ac:cxnSpMkLst>
            <pc:docMk/>
            <pc:sldMk cId="637224661" sldId="341"/>
            <ac:cxnSpMk id="48" creationId="{B90E3832-76C1-4BDB-9A3B-1761D7EB5A4B}"/>
          </ac:cxnSpMkLst>
        </pc:cxnChg>
        <pc:cxnChg chg="add del">
          <ac:chgData name="shepard_liu@whu.edu.cn" userId="0f2696d5-8e98-468a-ac40-0b871a865f0f" providerId="ADAL" clId="{5B737E16-3CBD-40B0-888A-EEFC2A1001FE}" dt="2021-11-16T03:34:32.409" v="1773" actId="11529"/>
          <ac:cxnSpMkLst>
            <pc:docMk/>
            <pc:sldMk cId="637224661" sldId="341"/>
            <ac:cxnSpMk id="61" creationId="{0198ED90-B162-4DCA-9A84-E8628A23A977}"/>
          </ac:cxnSpMkLst>
        </pc:cxnChg>
        <pc:cxnChg chg="add mod">
          <ac:chgData name="shepard_liu@whu.edu.cn" userId="0f2696d5-8e98-468a-ac40-0b871a865f0f" providerId="ADAL" clId="{5B737E16-3CBD-40B0-888A-EEFC2A1001FE}" dt="2021-11-16T03:34:31.850" v="1772" actId="571"/>
          <ac:cxnSpMkLst>
            <pc:docMk/>
            <pc:sldMk cId="637224661" sldId="341"/>
            <ac:cxnSpMk id="62" creationId="{2FDAE882-B778-4506-B355-756CDB2BDE23}"/>
          </ac:cxnSpMkLst>
        </pc:cxnChg>
        <pc:cxnChg chg="add del">
          <ac:chgData name="shepard_liu@whu.edu.cn" userId="0f2696d5-8e98-468a-ac40-0b871a865f0f" providerId="ADAL" clId="{5B737E16-3CBD-40B0-888A-EEFC2A1001FE}" dt="2021-11-16T03:34:31.097" v="1770" actId="11529"/>
          <ac:cxnSpMkLst>
            <pc:docMk/>
            <pc:sldMk cId="637224661" sldId="341"/>
            <ac:cxnSpMk id="65" creationId="{DB0C1027-933A-40CC-A072-0DD3CA22411D}"/>
          </ac:cxnSpMkLst>
        </pc:cxnChg>
        <pc:cxnChg chg="add del mod">
          <ac:chgData name="shepard_liu@whu.edu.cn" userId="0f2696d5-8e98-468a-ac40-0b871a865f0f" providerId="ADAL" clId="{5B737E16-3CBD-40B0-888A-EEFC2A1001FE}" dt="2021-11-16T03:34:30.591" v="1769"/>
          <ac:cxnSpMkLst>
            <pc:docMk/>
            <pc:sldMk cId="637224661" sldId="341"/>
            <ac:cxnSpMk id="66" creationId="{02303E56-63D7-490B-8CDA-DC76E169057C}"/>
          </ac:cxnSpMkLst>
        </pc:cxnChg>
      </pc:sldChg>
      <pc:sldChg chg="addSp delSp modSp add mod modTransition modAnim">
        <pc:chgData name="shepard_liu@whu.edu.cn" userId="0f2696d5-8e98-468a-ac40-0b871a865f0f" providerId="ADAL" clId="{5B737E16-3CBD-40B0-888A-EEFC2A1001FE}" dt="2021-11-16T04:00:42.791" v="2144"/>
        <pc:sldMkLst>
          <pc:docMk/>
          <pc:sldMk cId="2357795652" sldId="342"/>
        </pc:sldMkLst>
        <pc:spChg chg="add mod">
          <ac:chgData name="shepard_liu@whu.edu.cn" userId="0f2696d5-8e98-468a-ac40-0b871a865f0f" providerId="ADAL" clId="{5B737E16-3CBD-40B0-888A-EEFC2A1001FE}" dt="2021-11-16T03:39:49.646" v="1927" actId="208"/>
          <ac:spMkLst>
            <pc:docMk/>
            <pc:sldMk cId="2357795652" sldId="342"/>
            <ac:spMk id="36" creationId="{2059A9CC-C602-4242-8640-9BA3F5A5D99F}"/>
          </ac:spMkLst>
        </pc:spChg>
        <pc:spChg chg="add del mod">
          <ac:chgData name="shepard_liu@whu.edu.cn" userId="0f2696d5-8e98-468a-ac40-0b871a865f0f" providerId="ADAL" clId="{5B737E16-3CBD-40B0-888A-EEFC2A1001FE}" dt="2021-11-16T03:40:04.957" v="1930" actId="478"/>
          <ac:spMkLst>
            <pc:docMk/>
            <pc:sldMk cId="2357795652" sldId="342"/>
            <ac:spMk id="68" creationId="{0E08B1BF-801F-4ED8-B5E7-DAB09BD69961}"/>
          </ac:spMkLst>
        </pc:spChg>
        <pc:spChg chg="add mod">
          <ac:chgData name="shepard_liu@whu.edu.cn" userId="0f2696d5-8e98-468a-ac40-0b871a865f0f" providerId="ADAL" clId="{5B737E16-3CBD-40B0-888A-EEFC2A1001FE}" dt="2021-11-16T03:55:46.651" v="2067"/>
          <ac:spMkLst>
            <pc:docMk/>
            <pc:sldMk cId="2357795652" sldId="342"/>
            <ac:spMk id="69" creationId="{5EE0765E-163D-431B-A706-C92B116DBD4F}"/>
          </ac:spMkLst>
        </pc:spChg>
        <pc:spChg chg="add mod">
          <ac:chgData name="shepard_liu@whu.edu.cn" userId="0f2696d5-8e98-468a-ac40-0b871a865f0f" providerId="ADAL" clId="{5B737E16-3CBD-40B0-888A-EEFC2A1001FE}" dt="2021-11-16T03:42:58.341" v="1981" actId="1076"/>
          <ac:spMkLst>
            <pc:docMk/>
            <pc:sldMk cId="2357795652" sldId="342"/>
            <ac:spMk id="70" creationId="{948F8A73-4EB9-434B-92C4-3437FA315C0F}"/>
          </ac:spMkLst>
        </pc:spChg>
        <pc:spChg chg="add mod">
          <ac:chgData name="shepard_liu@whu.edu.cn" userId="0f2696d5-8e98-468a-ac40-0b871a865f0f" providerId="ADAL" clId="{5B737E16-3CBD-40B0-888A-EEFC2A1001FE}" dt="2021-11-16T04:00:23.169" v="2142" actId="1076"/>
          <ac:spMkLst>
            <pc:docMk/>
            <pc:sldMk cId="2357795652" sldId="342"/>
            <ac:spMk id="83" creationId="{CBA84F18-DFAD-4987-995A-BB32ED78A47F}"/>
          </ac:spMkLst>
        </pc:spChg>
        <pc:cxnChg chg="add mod">
          <ac:chgData name="shepard_liu@whu.edu.cn" userId="0f2696d5-8e98-468a-ac40-0b871a865f0f" providerId="ADAL" clId="{5B737E16-3CBD-40B0-888A-EEFC2A1001FE}" dt="2021-11-16T03:35:08.226" v="1781" actId="14100"/>
          <ac:cxnSpMkLst>
            <pc:docMk/>
            <pc:sldMk cId="2357795652" sldId="342"/>
            <ac:cxnSpMk id="20" creationId="{FE0A9FAF-4623-4080-9F6C-A34C1F216C8C}"/>
          </ac:cxnSpMkLst>
        </pc:cxnChg>
        <pc:cxnChg chg="add mod">
          <ac:chgData name="shepard_liu@whu.edu.cn" userId="0f2696d5-8e98-468a-ac40-0b871a865f0f" providerId="ADAL" clId="{5B737E16-3CBD-40B0-888A-EEFC2A1001FE}" dt="2021-11-16T03:45:39.737" v="2005" actId="14100"/>
          <ac:cxnSpMkLst>
            <pc:docMk/>
            <pc:sldMk cId="2357795652" sldId="342"/>
            <ac:cxnSpMk id="30" creationId="{52AC96E4-013A-4E92-8F17-ED70AD94E794}"/>
          </ac:cxnSpMkLst>
        </pc:cxnChg>
        <pc:cxnChg chg="add mod">
          <ac:chgData name="shepard_liu@whu.edu.cn" userId="0f2696d5-8e98-468a-ac40-0b871a865f0f" providerId="ADAL" clId="{5B737E16-3CBD-40B0-888A-EEFC2A1001FE}" dt="2021-11-16T03:35:29.734" v="1787" actId="1038"/>
          <ac:cxnSpMkLst>
            <pc:docMk/>
            <pc:sldMk cId="2357795652" sldId="342"/>
            <ac:cxnSpMk id="32" creationId="{9C1E85EE-CAA3-447D-B103-BDAF254BF72C}"/>
          </ac:cxnSpMkLst>
        </pc:cxnChg>
        <pc:cxnChg chg="add mod">
          <ac:chgData name="shepard_liu@whu.edu.cn" userId="0f2696d5-8e98-468a-ac40-0b871a865f0f" providerId="ADAL" clId="{5B737E16-3CBD-40B0-888A-EEFC2A1001FE}" dt="2021-11-16T03:35:13.420" v="1783" actId="14100"/>
          <ac:cxnSpMkLst>
            <pc:docMk/>
            <pc:sldMk cId="2357795652" sldId="342"/>
            <ac:cxnSpMk id="40" creationId="{F6DA0AE9-0289-4A93-B354-3907FBE7B91F}"/>
          </ac:cxnSpMkLst>
        </pc:cxnChg>
        <pc:cxnChg chg="add mod">
          <ac:chgData name="shepard_liu@whu.edu.cn" userId="0f2696d5-8e98-468a-ac40-0b871a865f0f" providerId="ADAL" clId="{5B737E16-3CBD-40B0-888A-EEFC2A1001FE}" dt="2021-11-16T03:35:39.178" v="1790" actId="14100"/>
          <ac:cxnSpMkLst>
            <pc:docMk/>
            <pc:sldMk cId="2357795652" sldId="342"/>
            <ac:cxnSpMk id="47" creationId="{6C66B2AF-E0BD-4593-BC0C-D898F3F9394C}"/>
          </ac:cxnSpMkLst>
        </pc:cxnChg>
        <pc:cxnChg chg="add mod">
          <ac:chgData name="shepard_liu@whu.edu.cn" userId="0f2696d5-8e98-468a-ac40-0b871a865f0f" providerId="ADAL" clId="{5B737E16-3CBD-40B0-888A-EEFC2A1001FE}" dt="2021-11-16T03:45:45.410" v="2006" actId="14100"/>
          <ac:cxnSpMkLst>
            <pc:docMk/>
            <pc:sldMk cId="2357795652" sldId="342"/>
            <ac:cxnSpMk id="49" creationId="{20C04A74-CE70-4C53-9C23-341F32ADF2E3}"/>
          </ac:cxnSpMkLst>
        </pc:cxnChg>
        <pc:cxnChg chg="add mod">
          <ac:chgData name="shepard_liu@whu.edu.cn" userId="0f2696d5-8e98-468a-ac40-0b871a865f0f" providerId="ADAL" clId="{5B737E16-3CBD-40B0-888A-EEFC2A1001FE}" dt="2021-11-16T03:46:06.845" v="2010" actId="14100"/>
          <ac:cxnSpMkLst>
            <pc:docMk/>
            <pc:sldMk cId="2357795652" sldId="342"/>
            <ac:cxnSpMk id="51" creationId="{9B0EA4B6-4147-4D45-9453-0D4D3F585B82}"/>
          </ac:cxnSpMkLst>
        </pc:cxnChg>
        <pc:cxnChg chg="add mod">
          <ac:chgData name="shepard_liu@whu.edu.cn" userId="0f2696d5-8e98-468a-ac40-0b871a865f0f" providerId="ADAL" clId="{5B737E16-3CBD-40B0-888A-EEFC2A1001FE}" dt="2021-11-16T03:46:14.339" v="2011" actId="1076"/>
          <ac:cxnSpMkLst>
            <pc:docMk/>
            <pc:sldMk cId="2357795652" sldId="342"/>
            <ac:cxnSpMk id="59" creationId="{73B5C4A5-C265-46E1-B3FA-2043EF3F1D2F}"/>
          </ac:cxnSpMkLst>
        </pc:cxnChg>
        <pc:cxnChg chg="add mod">
          <ac:chgData name="shepard_liu@whu.edu.cn" userId="0f2696d5-8e98-468a-ac40-0b871a865f0f" providerId="ADAL" clId="{5B737E16-3CBD-40B0-888A-EEFC2A1001FE}" dt="2021-11-16T03:46:19.493" v="2013" actId="14100"/>
          <ac:cxnSpMkLst>
            <pc:docMk/>
            <pc:sldMk cId="2357795652" sldId="342"/>
            <ac:cxnSpMk id="62" creationId="{E0BC96B4-4C35-4E09-A97A-5FC7C99D484C}"/>
          </ac:cxnSpMkLst>
        </pc:cxnChg>
        <pc:cxnChg chg="add mod">
          <ac:chgData name="shepard_liu@whu.edu.cn" userId="0f2696d5-8e98-468a-ac40-0b871a865f0f" providerId="ADAL" clId="{5B737E16-3CBD-40B0-888A-EEFC2A1001FE}" dt="2021-11-16T03:46:28.756" v="2015" actId="14100"/>
          <ac:cxnSpMkLst>
            <pc:docMk/>
            <pc:sldMk cId="2357795652" sldId="342"/>
            <ac:cxnSpMk id="64" creationId="{02D88A52-E91A-4D76-BC80-CB8B74433B81}"/>
          </ac:cxnSpMkLst>
        </pc:cxnChg>
        <pc:cxnChg chg="add mod">
          <ac:chgData name="shepard_liu@whu.edu.cn" userId="0f2696d5-8e98-468a-ac40-0b871a865f0f" providerId="ADAL" clId="{5B737E16-3CBD-40B0-888A-EEFC2A1001FE}" dt="2021-11-16T03:46:31.821" v="2016" actId="14100"/>
          <ac:cxnSpMkLst>
            <pc:docMk/>
            <pc:sldMk cId="2357795652" sldId="342"/>
            <ac:cxnSpMk id="66" creationId="{72FED203-8B0A-4B4B-850E-1064EAA7487C}"/>
          </ac:cxnSpMkLst>
        </pc:cxnChg>
        <pc:cxnChg chg="add mod">
          <ac:chgData name="shepard_liu@whu.edu.cn" userId="0f2696d5-8e98-468a-ac40-0b871a865f0f" providerId="ADAL" clId="{5B737E16-3CBD-40B0-888A-EEFC2A1001FE}" dt="2021-11-16T03:43:16.534" v="1984" actId="208"/>
          <ac:cxnSpMkLst>
            <pc:docMk/>
            <pc:sldMk cId="2357795652" sldId="342"/>
            <ac:cxnSpMk id="72" creationId="{9455DA88-6E5F-4C34-A7CB-5181B3015DFB}"/>
          </ac:cxnSpMkLst>
        </pc:cxnChg>
      </pc:sldChg>
      <pc:sldChg chg="addSp modSp add mod modAnim">
        <pc:chgData name="shepard_liu@whu.edu.cn" userId="0f2696d5-8e98-468a-ac40-0b871a865f0f" providerId="ADAL" clId="{5B737E16-3CBD-40B0-888A-EEFC2A1001FE}" dt="2021-11-16T04:02:48.815" v="2195"/>
        <pc:sldMkLst>
          <pc:docMk/>
          <pc:sldMk cId="849861057" sldId="343"/>
        </pc:sldMkLst>
        <pc:spChg chg="mod">
          <ac:chgData name="shepard_liu@whu.edu.cn" userId="0f2696d5-8e98-468a-ac40-0b871a865f0f" providerId="ADAL" clId="{5B737E16-3CBD-40B0-888A-EEFC2A1001FE}" dt="2021-11-16T03:48:49.980" v="2035" actId="207"/>
          <ac:spMkLst>
            <pc:docMk/>
            <pc:sldMk cId="849861057" sldId="343"/>
            <ac:spMk id="36" creationId="{2059A9CC-C602-4242-8640-9BA3F5A5D99F}"/>
          </ac:spMkLst>
        </pc:spChg>
        <pc:spChg chg="add mod">
          <ac:chgData name="shepard_liu@whu.edu.cn" userId="0f2696d5-8e98-468a-ac40-0b871a865f0f" providerId="ADAL" clId="{5B737E16-3CBD-40B0-888A-EEFC2A1001FE}" dt="2021-11-16T04:02:34.342" v="2194" actId="1076"/>
          <ac:spMkLst>
            <pc:docMk/>
            <pc:sldMk cId="849861057" sldId="343"/>
            <ac:spMk id="60" creationId="{EF2F177C-79E1-42A9-8AFE-8134C60964B0}"/>
          </ac:spMkLst>
        </pc:spChg>
        <pc:spChg chg="mod">
          <ac:chgData name="shepard_liu@whu.edu.cn" userId="0f2696d5-8e98-468a-ac40-0b871a865f0f" providerId="ADAL" clId="{5B737E16-3CBD-40B0-888A-EEFC2A1001FE}" dt="2021-11-16T03:50:31.811" v="2050" actId="1076"/>
          <ac:spMkLst>
            <pc:docMk/>
            <pc:sldMk cId="849861057" sldId="343"/>
            <ac:spMk id="69" creationId="{5EE0765E-163D-431B-A706-C92B116DBD4F}"/>
          </ac:spMkLst>
        </pc:spChg>
        <pc:cxnChg chg="mod">
          <ac:chgData name="shepard_liu@whu.edu.cn" userId="0f2696d5-8e98-468a-ac40-0b871a865f0f" providerId="ADAL" clId="{5B737E16-3CBD-40B0-888A-EEFC2A1001FE}" dt="2021-11-16T03:48:30.757" v="2031" actId="14100"/>
          <ac:cxnSpMkLst>
            <pc:docMk/>
            <pc:sldMk cId="849861057" sldId="343"/>
            <ac:cxnSpMk id="51" creationId="{9B0EA4B6-4147-4D45-9453-0D4D3F585B82}"/>
          </ac:cxnSpMkLst>
        </pc:cxnChg>
        <pc:cxnChg chg="mod">
          <ac:chgData name="shepard_liu@whu.edu.cn" userId="0f2696d5-8e98-468a-ac40-0b871a865f0f" providerId="ADAL" clId="{5B737E16-3CBD-40B0-888A-EEFC2A1001FE}" dt="2021-11-16T03:48:00.988" v="2023" actId="14100"/>
          <ac:cxnSpMkLst>
            <pc:docMk/>
            <pc:sldMk cId="849861057" sldId="343"/>
            <ac:cxnSpMk id="59" creationId="{73B5C4A5-C265-46E1-B3FA-2043EF3F1D2F}"/>
          </ac:cxnSpMkLst>
        </pc:cxnChg>
        <pc:cxnChg chg="mod">
          <ac:chgData name="shepard_liu@whu.edu.cn" userId="0f2696d5-8e98-468a-ac40-0b871a865f0f" providerId="ADAL" clId="{5B737E16-3CBD-40B0-888A-EEFC2A1001FE}" dt="2021-11-16T03:48:07.788" v="2025" actId="14100"/>
          <ac:cxnSpMkLst>
            <pc:docMk/>
            <pc:sldMk cId="849861057" sldId="343"/>
            <ac:cxnSpMk id="62" creationId="{E0BC96B4-4C35-4E09-A97A-5FC7C99D484C}"/>
          </ac:cxnSpMkLst>
        </pc:cxnChg>
        <pc:cxnChg chg="mod">
          <ac:chgData name="shepard_liu@whu.edu.cn" userId="0f2696d5-8e98-468a-ac40-0b871a865f0f" providerId="ADAL" clId="{5B737E16-3CBD-40B0-888A-EEFC2A1001FE}" dt="2021-11-16T03:48:17.524" v="2027" actId="14100"/>
          <ac:cxnSpMkLst>
            <pc:docMk/>
            <pc:sldMk cId="849861057" sldId="343"/>
            <ac:cxnSpMk id="64" creationId="{02D88A52-E91A-4D76-BC80-CB8B74433B81}"/>
          </ac:cxnSpMkLst>
        </pc:cxnChg>
        <pc:cxnChg chg="mod">
          <ac:chgData name="shepard_liu@whu.edu.cn" userId="0f2696d5-8e98-468a-ac40-0b871a865f0f" providerId="ADAL" clId="{5B737E16-3CBD-40B0-888A-EEFC2A1001FE}" dt="2021-11-16T03:48:57.681" v="2036" actId="1076"/>
          <ac:cxnSpMkLst>
            <pc:docMk/>
            <pc:sldMk cId="849861057" sldId="343"/>
            <ac:cxnSpMk id="66" creationId="{72FED203-8B0A-4B4B-850E-1064EAA7487C}"/>
          </ac:cxnSpMkLst>
        </pc:cxnChg>
        <pc:cxnChg chg="mod">
          <ac:chgData name="shepard_liu@whu.edu.cn" userId="0f2696d5-8e98-468a-ac40-0b871a865f0f" providerId="ADAL" clId="{5B737E16-3CBD-40B0-888A-EEFC2A1001FE}" dt="2021-11-16T03:49:28.358" v="2039" actId="14100"/>
          <ac:cxnSpMkLst>
            <pc:docMk/>
            <pc:sldMk cId="849861057" sldId="343"/>
            <ac:cxnSpMk id="72" creationId="{9455DA88-6E5F-4C34-A7CB-5181B3015DFB}"/>
          </ac:cxnSpMkLst>
        </pc:cxnChg>
      </pc:sldChg>
      <pc:sldChg chg="add del">
        <pc:chgData name="shepard_liu@whu.edu.cn" userId="0f2696d5-8e98-468a-ac40-0b871a865f0f" providerId="ADAL" clId="{5B737E16-3CBD-40B0-888A-EEFC2A1001FE}" dt="2021-11-16T03:44:07.870" v="1991" actId="2696"/>
        <pc:sldMkLst>
          <pc:docMk/>
          <pc:sldMk cId="2123493699" sldId="343"/>
        </pc:sldMkLst>
      </pc:sldChg>
      <pc:sldChg chg="delSp modSp add del mod modAnim">
        <pc:chgData name="shepard_liu@whu.edu.cn" userId="0f2696d5-8e98-468a-ac40-0b871a865f0f" providerId="ADAL" clId="{5B737E16-3CBD-40B0-888A-EEFC2A1001FE}" dt="2021-11-16T03:46:39.060" v="2017" actId="2696"/>
        <pc:sldMkLst>
          <pc:docMk/>
          <pc:sldMk cId="3977183596" sldId="343"/>
        </pc:sldMkLst>
        <pc:spChg chg="mod">
          <ac:chgData name="shepard_liu@whu.edu.cn" userId="0f2696d5-8e98-468a-ac40-0b871a865f0f" providerId="ADAL" clId="{5B737E16-3CBD-40B0-888A-EEFC2A1001FE}" dt="2021-11-16T03:44:45.510" v="2002" actId="1076"/>
          <ac:spMkLst>
            <pc:docMk/>
            <pc:sldMk cId="3977183596" sldId="343"/>
            <ac:spMk id="69" creationId="{5EE0765E-163D-431B-A706-C92B116DBD4F}"/>
          </ac:spMkLst>
        </pc:spChg>
        <pc:spChg chg="del">
          <ac:chgData name="shepard_liu@whu.edu.cn" userId="0f2696d5-8e98-468a-ac40-0b871a865f0f" providerId="ADAL" clId="{5B737E16-3CBD-40B0-888A-EEFC2A1001FE}" dt="2021-11-16T03:44:33.712" v="1994" actId="478"/>
          <ac:spMkLst>
            <pc:docMk/>
            <pc:sldMk cId="3977183596" sldId="343"/>
            <ac:spMk id="70" creationId="{948F8A73-4EB9-434B-92C4-3437FA315C0F}"/>
          </ac:spMkLst>
        </pc:spChg>
        <pc:cxnChg chg="mod">
          <ac:chgData name="shepard_liu@whu.edu.cn" userId="0f2696d5-8e98-468a-ac40-0b871a865f0f" providerId="ADAL" clId="{5B737E16-3CBD-40B0-888A-EEFC2A1001FE}" dt="2021-11-16T03:44:54.616" v="2004" actId="14100"/>
          <ac:cxnSpMkLst>
            <pc:docMk/>
            <pc:sldMk cId="3977183596" sldId="343"/>
            <ac:cxnSpMk id="59" creationId="{73B5C4A5-C265-46E1-B3FA-2043EF3F1D2F}"/>
          </ac:cxnSpMkLst>
        </pc:cxnChg>
        <pc:cxnChg chg="del mod">
          <ac:chgData name="shepard_liu@whu.edu.cn" userId="0f2696d5-8e98-468a-ac40-0b871a865f0f" providerId="ADAL" clId="{5B737E16-3CBD-40B0-888A-EEFC2A1001FE}" dt="2021-11-16T03:44:34.912" v="1995" actId="478"/>
          <ac:cxnSpMkLst>
            <pc:docMk/>
            <pc:sldMk cId="3977183596" sldId="343"/>
            <ac:cxnSpMk id="72" creationId="{9455DA88-6E5F-4C34-A7CB-5181B3015DFB}"/>
          </ac:cxnSpMkLst>
        </pc:cxnChg>
      </pc:sldChg>
      <pc:sldChg chg="addSp delSp modSp add mod modAnim">
        <pc:chgData name="shepard_liu@whu.edu.cn" userId="0f2696d5-8e98-468a-ac40-0b871a865f0f" providerId="ADAL" clId="{5B737E16-3CBD-40B0-888A-EEFC2A1001FE}" dt="2021-11-16T04:16:25.241" v="2388" actId="1076"/>
        <pc:sldMkLst>
          <pc:docMk/>
          <pc:sldMk cId="4025831083" sldId="344"/>
        </pc:sldMkLst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3" creationId="{E5E58370-9BB0-4FAE-9F43-B44B240FB042}"/>
          </ac:spMkLst>
        </pc:spChg>
        <pc:spChg chg="mod">
          <ac:chgData name="shepard_liu@whu.edu.cn" userId="0f2696d5-8e98-468a-ac40-0b871a865f0f" providerId="ADAL" clId="{5B737E16-3CBD-40B0-888A-EEFC2A1001FE}" dt="2021-11-16T04:04:40.774" v="2227" actId="20577"/>
          <ac:spMkLst>
            <pc:docMk/>
            <pc:sldMk cId="4025831083" sldId="344"/>
            <ac:spMk id="4" creationId="{AE273CE1-E204-4A0C-BA51-4DF56B86A83C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27" creationId="{1A64F9C0-F56E-4852-AB07-ECEFA5DC2097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36" creationId="{2059A9CC-C602-4242-8640-9BA3F5A5D99F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37" creationId="{3B815FF6-3E5B-4D0B-BAB8-3B6AABC1D660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45" creationId="{1E3A2B1F-10CC-4643-80E3-4352AFD6A380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46" creationId="{A2C54464-A30C-4864-97C1-B3D80FA374AE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53" creationId="{E6DAB511-3464-4EC4-B3D2-0AF10417F7DE}"/>
          </ac:spMkLst>
        </pc:spChg>
        <pc:spChg chg="add mod">
          <ac:chgData name="shepard_liu@whu.edu.cn" userId="0f2696d5-8e98-468a-ac40-0b871a865f0f" providerId="ADAL" clId="{5B737E16-3CBD-40B0-888A-EEFC2A1001FE}" dt="2021-11-16T04:16:25.241" v="2388" actId="1076"/>
          <ac:spMkLst>
            <pc:docMk/>
            <pc:sldMk cId="4025831083" sldId="344"/>
            <ac:spMk id="54" creationId="{634FC7BE-1B9E-49B1-A41C-6549094C1FBD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55" creationId="{ABB6C8EB-44D0-483D-BC8C-0D6ECE4D0DDE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58" creationId="{2FD368EC-7668-4D21-BE9D-C8878D5F0756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60" creationId="{EF2F177C-79E1-42A9-8AFE-8134C60964B0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69" creationId="{5EE0765E-163D-431B-A706-C92B116DBD4F}"/>
          </ac:spMkLst>
        </pc:spChg>
        <pc:spChg chg="del">
          <ac:chgData name="shepard_liu@whu.edu.cn" userId="0f2696d5-8e98-468a-ac40-0b871a865f0f" providerId="ADAL" clId="{5B737E16-3CBD-40B0-888A-EEFC2A1001FE}" dt="2021-11-16T04:04:29.767" v="2207" actId="478"/>
          <ac:spMkLst>
            <pc:docMk/>
            <pc:sldMk cId="4025831083" sldId="344"/>
            <ac:spMk id="70" creationId="{948F8A73-4EB9-434B-92C4-3437FA315C0F}"/>
          </ac:spMkLst>
        </pc:spChg>
        <pc:grpChg chg="del">
          <ac:chgData name="shepard_liu@whu.edu.cn" userId="0f2696d5-8e98-468a-ac40-0b871a865f0f" providerId="ADAL" clId="{5B737E16-3CBD-40B0-888A-EEFC2A1001FE}" dt="2021-11-16T04:04:29.767" v="2207" actId="478"/>
          <ac:grpSpMkLst>
            <pc:docMk/>
            <pc:sldMk cId="4025831083" sldId="344"/>
            <ac:grpSpMk id="2" creationId="{160890D3-6DA0-47C2-8BDF-46AD84CAD520}"/>
          </ac:grpSpMkLst>
        </pc:grpChg>
        <pc:grpChg chg="del">
          <ac:chgData name="shepard_liu@whu.edu.cn" userId="0f2696d5-8e98-468a-ac40-0b871a865f0f" providerId="ADAL" clId="{5B737E16-3CBD-40B0-888A-EEFC2A1001FE}" dt="2021-11-16T04:04:27.970" v="2206" actId="478"/>
          <ac:grpSpMkLst>
            <pc:docMk/>
            <pc:sldMk cId="4025831083" sldId="344"/>
            <ac:grpSpMk id="5" creationId="{34DB39B8-FB59-492D-92B6-5FBD234833A9}"/>
          </ac:grpSpMkLst>
        </pc:grpChg>
        <pc:grpChg chg="del">
          <ac:chgData name="shepard_liu@whu.edu.cn" userId="0f2696d5-8e98-468a-ac40-0b871a865f0f" providerId="ADAL" clId="{5B737E16-3CBD-40B0-888A-EEFC2A1001FE}" dt="2021-11-16T04:04:27.970" v="2206" actId="478"/>
          <ac:grpSpMkLst>
            <pc:docMk/>
            <pc:sldMk cId="4025831083" sldId="344"/>
            <ac:grpSpMk id="9" creationId="{3A56ECF2-ACB0-4068-A619-1461CE854E3B}"/>
          </ac:grpSpMkLst>
        </pc:grpChg>
        <pc:grpChg chg="del">
          <ac:chgData name="shepard_liu@whu.edu.cn" userId="0f2696d5-8e98-468a-ac40-0b871a865f0f" providerId="ADAL" clId="{5B737E16-3CBD-40B0-888A-EEFC2A1001FE}" dt="2021-11-16T04:04:27.970" v="2206" actId="478"/>
          <ac:grpSpMkLst>
            <pc:docMk/>
            <pc:sldMk cId="4025831083" sldId="344"/>
            <ac:grpSpMk id="13" creationId="{57D6AA72-C446-44FF-8FD2-F8FFEBA5389F}"/>
          </ac:grpSpMkLst>
        </pc:grpChg>
        <pc:grpChg chg="del">
          <ac:chgData name="shepard_liu@whu.edu.cn" userId="0f2696d5-8e98-468a-ac40-0b871a865f0f" providerId="ADAL" clId="{5B737E16-3CBD-40B0-888A-EEFC2A1001FE}" dt="2021-11-16T04:04:27.970" v="2206" actId="478"/>
          <ac:grpSpMkLst>
            <pc:docMk/>
            <pc:sldMk cId="4025831083" sldId="344"/>
            <ac:grpSpMk id="16" creationId="{01FA35A8-9337-4973-B2D3-5C66FF36D178}"/>
          </ac:grpSpMkLst>
        </pc:grpChg>
        <pc:graphicFrameChg chg="add mod modGraphic">
          <ac:chgData name="shepard_liu@whu.edu.cn" userId="0f2696d5-8e98-468a-ac40-0b871a865f0f" providerId="ADAL" clId="{5B737E16-3CBD-40B0-888A-EEFC2A1001FE}" dt="2021-11-16T04:15:16.470" v="2300" actId="1076"/>
          <ac:graphicFrameMkLst>
            <pc:docMk/>
            <pc:sldMk cId="4025831083" sldId="344"/>
            <ac:graphicFrameMk id="8" creationId="{C46604C1-B9EF-4445-BAC0-85222D530DC8}"/>
          </ac:graphicFrameMkLst>
        </pc:graphicFrameChg>
        <pc:graphicFrameChg chg="add mod modGraphic">
          <ac:chgData name="shepard_liu@whu.edu.cn" userId="0f2696d5-8e98-468a-ac40-0b871a865f0f" providerId="ADAL" clId="{5B737E16-3CBD-40B0-888A-EEFC2A1001FE}" dt="2021-11-16T04:14:55.044" v="2294" actId="14734"/>
          <ac:graphicFrameMkLst>
            <pc:docMk/>
            <pc:sldMk cId="4025831083" sldId="344"/>
            <ac:graphicFrameMk id="25" creationId="{68590A26-0AB5-4670-AC37-9B6B7B92179C}"/>
          </ac:graphicFrameMkLst>
        </pc:graphicFrameChg>
        <pc:graphicFrameChg chg="add mod modGraphic">
          <ac:chgData name="shepard_liu@whu.edu.cn" userId="0f2696d5-8e98-468a-ac40-0b871a865f0f" providerId="ADAL" clId="{5B737E16-3CBD-40B0-888A-EEFC2A1001FE}" dt="2021-11-16T04:15:37.418" v="2302" actId="207"/>
          <ac:graphicFrameMkLst>
            <pc:docMk/>
            <pc:sldMk cId="4025831083" sldId="344"/>
            <ac:graphicFrameMk id="26" creationId="{813DA833-30D0-4584-B4A8-E0D99CE70C88}"/>
          </ac:graphicFrameMkLst>
        </pc:graphicFrame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19" creationId="{86E824D1-E494-4AFC-B9A6-6CD3C30D9898}"/>
          </ac:cxnSpMkLst>
        </pc:cxnChg>
        <pc:cxnChg chg="del">
          <ac:chgData name="shepard_liu@whu.edu.cn" userId="0f2696d5-8e98-468a-ac40-0b871a865f0f" providerId="ADAL" clId="{5B737E16-3CBD-40B0-888A-EEFC2A1001FE}" dt="2021-11-16T04:04:27.970" v="2206" actId="478"/>
          <ac:cxnSpMkLst>
            <pc:docMk/>
            <pc:sldMk cId="4025831083" sldId="344"/>
            <ac:cxnSpMk id="20" creationId="{FE0A9FAF-4623-4080-9F6C-A34C1F216C8C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30" creationId="{52AC96E4-013A-4E92-8F17-ED70AD94E794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32" creationId="{9C1E85EE-CAA3-447D-B103-BDAF254BF72C}"/>
          </ac:cxnSpMkLst>
        </pc:cxnChg>
        <pc:cxnChg chg="del mod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38" creationId="{F73F9D6C-0EAB-4B78-819A-5037EA73C78D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39" creationId="{B12DBE9C-EB9C-4E7D-BA34-E6226137A059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40" creationId="{F6DA0AE9-0289-4A93-B354-3907FBE7B91F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42" creationId="{D5DE857A-57B6-43FF-8190-832F0CF6CDB0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44" creationId="{225090F7-4743-4442-B2D4-1B0BC31AC75F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47" creationId="{6C66B2AF-E0BD-4593-BC0C-D898F3F9394C}"/>
          </ac:cxnSpMkLst>
        </pc:cxnChg>
        <pc:cxnChg chg="del mod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48" creationId="{B90E3832-76C1-4BDB-9A3B-1761D7EB5A4B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49" creationId="{20C04A74-CE70-4C53-9C23-341F32ADF2E3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51" creationId="{9B0EA4B6-4147-4D45-9453-0D4D3F585B82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59" creationId="{73B5C4A5-C265-46E1-B3FA-2043EF3F1D2F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62" creationId="{E0BC96B4-4C35-4E09-A97A-5FC7C99D484C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64" creationId="{02D88A52-E91A-4D76-BC80-CB8B74433B81}"/>
          </ac:cxnSpMkLst>
        </pc:cxnChg>
        <pc:cxnChg chg="del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66" creationId="{72FED203-8B0A-4B4B-850E-1064EAA7487C}"/>
          </ac:cxnSpMkLst>
        </pc:cxnChg>
        <pc:cxnChg chg="del mod">
          <ac:chgData name="shepard_liu@whu.edu.cn" userId="0f2696d5-8e98-468a-ac40-0b871a865f0f" providerId="ADAL" clId="{5B737E16-3CBD-40B0-888A-EEFC2A1001FE}" dt="2021-11-16T04:04:29.767" v="2207" actId="478"/>
          <ac:cxnSpMkLst>
            <pc:docMk/>
            <pc:sldMk cId="4025831083" sldId="344"/>
            <ac:cxnSpMk id="72" creationId="{9455DA88-6E5F-4C34-A7CB-5181B3015DFB}"/>
          </ac:cxnSpMkLst>
        </pc:cxnChg>
      </pc:sldChg>
      <pc:sldChg chg="addSp delSp modSp add mod">
        <pc:chgData name="shepard_liu@whu.edu.cn" userId="0f2696d5-8e98-468a-ac40-0b871a865f0f" providerId="ADAL" clId="{5B737E16-3CBD-40B0-888A-EEFC2A1001FE}" dt="2021-11-16T05:38:01.959" v="2442" actId="14100"/>
        <pc:sldMkLst>
          <pc:docMk/>
          <pc:sldMk cId="1476798450" sldId="345"/>
        </pc:sldMkLst>
        <pc:spChg chg="add mod">
          <ac:chgData name="shepard_liu@whu.edu.cn" userId="0f2696d5-8e98-468a-ac40-0b871a865f0f" providerId="ADAL" clId="{5B737E16-3CBD-40B0-888A-EEFC2A1001FE}" dt="2021-11-16T05:37:44.089" v="2436" actId="1076"/>
          <ac:spMkLst>
            <pc:docMk/>
            <pc:sldMk cId="1476798450" sldId="345"/>
            <ac:spMk id="2" creationId="{BFE975CC-27CA-4B50-8AF3-C4DC3A8A4F3E}"/>
          </ac:spMkLst>
        </pc:spChg>
        <pc:spChg chg="mod">
          <ac:chgData name="shepard_liu@whu.edu.cn" userId="0f2696d5-8e98-468a-ac40-0b871a865f0f" providerId="ADAL" clId="{5B737E16-3CBD-40B0-888A-EEFC2A1001FE}" dt="2021-11-16T05:31:08.519" v="2408" actId="20577"/>
          <ac:spMkLst>
            <pc:docMk/>
            <pc:sldMk cId="1476798450" sldId="345"/>
            <ac:spMk id="4" creationId="{AE273CE1-E204-4A0C-BA51-4DF56B86A83C}"/>
          </ac:spMkLst>
        </pc:spChg>
        <pc:spChg chg="add del mod">
          <ac:chgData name="shepard_liu@whu.edu.cn" userId="0f2696d5-8e98-468a-ac40-0b871a865f0f" providerId="ADAL" clId="{5B737E16-3CBD-40B0-888A-EEFC2A1001FE}" dt="2021-11-16T05:34:50.905" v="2435" actId="478"/>
          <ac:spMkLst>
            <pc:docMk/>
            <pc:sldMk cId="1476798450" sldId="345"/>
            <ac:spMk id="9" creationId="{64DAB6B7-950B-4571-854C-07C1BD838E83}"/>
          </ac:spMkLst>
        </pc:spChg>
        <pc:spChg chg="del">
          <ac:chgData name="shepard_liu@whu.edu.cn" userId="0f2696d5-8e98-468a-ac40-0b871a865f0f" providerId="ADAL" clId="{5B737E16-3CBD-40B0-888A-EEFC2A1001FE}" dt="2021-11-16T05:31:00.844" v="2390" actId="478"/>
          <ac:spMkLst>
            <pc:docMk/>
            <pc:sldMk cId="1476798450" sldId="345"/>
            <ac:spMk id="54" creationId="{634FC7BE-1B9E-49B1-A41C-6549094C1FBD}"/>
          </ac:spMkLst>
        </pc:spChg>
        <pc:graphicFrameChg chg="del">
          <ac:chgData name="shepard_liu@whu.edu.cn" userId="0f2696d5-8e98-468a-ac40-0b871a865f0f" providerId="ADAL" clId="{5B737E16-3CBD-40B0-888A-EEFC2A1001FE}" dt="2021-11-16T05:31:00.844" v="2390" actId="478"/>
          <ac:graphicFrameMkLst>
            <pc:docMk/>
            <pc:sldMk cId="1476798450" sldId="345"/>
            <ac:graphicFrameMk id="8" creationId="{C46604C1-B9EF-4445-BAC0-85222D530DC8}"/>
          </ac:graphicFrameMkLst>
        </pc:graphicFrameChg>
        <pc:graphicFrameChg chg="del">
          <ac:chgData name="shepard_liu@whu.edu.cn" userId="0f2696d5-8e98-468a-ac40-0b871a865f0f" providerId="ADAL" clId="{5B737E16-3CBD-40B0-888A-EEFC2A1001FE}" dt="2021-11-16T05:31:00.844" v="2390" actId="478"/>
          <ac:graphicFrameMkLst>
            <pc:docMk/>
            <pc:sldMk cId="1476798450" sldId="345"/>
            <ac:graphicFrameMk id="25" creationId="{68590A26-0AB5-4670-AC37-9B6B7B92179C}"/>
          </ac:graphicFrameMkLst>
        </pc:graphicFrameChg>
        <pc:graphicFrameChg chg="del">
          <ac:chgData name="shepard_liu@whu.edu.cn" userId="0f2696d5-8e98-468a-ac40-0b871a865f0f" providerId="ADAL" clId="{5B737E16-3CBD-40B0-888A-EEFC2A1001FE}" dt="2021-11-16T05:31:00.844" v="2390" actId="478"/>
          <ac:graphicFrameMkLst>
            <pc:docMk/>
            <pc:sldMk cId="1476798450" sldId="345"/>
            <ac:graphicFrameMk id="26" creationId="{813DA833-30D0-4584-B4A8-E0D99CE70C88}"/>
          </ac:graphicFrameMkLst>
        </pc:graphicFrameChg>
        <pc:picChg chg="add mod">
          <ac:chgData name="shepard_liu@whu.edu.cn" userId="0f2696d5-8e98-468a-ac40-0b871a865f0f" providerId="ADAL" clId="{5B737E16-3CBD-40B0-888A-EEFC2A1001FE}" dt="2021-11-16T05:38:01.959" v="2442" actId="14100"/>
          <ac:picMkLst>
            <pc:docMk/>
            <pc:sldMk cId="1476798450" sldId="345"/>
            <ac:picMk id="5" creationId="{F39EC8CB-A96F-4D77-9ED1-A529BAE08F4F}"/>
          </ac:picMkLst>
        </pc:picChg>
      </pc:sldChg>
      <pc:sldChg chg="addSp delSp modSp add mod">
        <pc:chgData name="shepard_liu@whu.edu.cn" userId="0f2696d5-8e98-468a-ac40-0b871a865f0f" providerId="ADAL" clId="{5B737E16-3CBD-40B0-888A-EEFC2A1001FE}" dt="2021-11-16T06:06:45.649" v="3195" actId="1076"/>
        <pc:sldMkLst>
          <pc:docMk/>
          <pc:sldMk cId="2909554236" sldId="346"/>
        </pc:sldMkLst>
        <pc:spChg chg="del">
          <ac:chgData name="shepard_liu@whu.edu.cn" userId="0f2696d5-8e98-468a-ac40-0b871a865f0f" providerId="ADAL" clId="{5B737E16-3CBD-40B0-888A-EEFC2A1001FE}" dt="2021-11-16T05:58:58.985" v="2874" actId="478"/>
          <ac:spMkLst>
            <pc:docMk/>
            <pc:sldMk cId="2909554236" sldId="346"/>
            <ac:spMk id="2" creationId="{BFE975CC-27CA-4B50-8AF3-C4DC3A8A4F3E}"/>
          </ac:spMkLst>
        </pc:spChg>
        <pc:spChg chg="mod">
          <ac:chgData name="shepard_liu@whu.edu.cn" userId="0f2696d5-8e98-468a-ac40-0b871a865f0f" providerId="ADAL" clId="{5B737E16-3CBD-40B0-888A-EEFC2A1001FE}" dt="2021-11-16T06:06:45.649" v="3195" actId="1076"/>
          <ac:spMkLst>
            <pc:docMk/>
            <pc:sldMk cId="2909554236" sldId="346"/>
            <ac:spMk id="4" creationId="{AE273CE1-E204-4A0C-BA51-4DF56B86A83C}"/>
          </ac:spMkLst>
        </pc:spChg>
        <pc:spChg chg="add mod">
          <ac:chgData name="shepard_liu@whu.edu.cn" userId="0f2696d5-8e98-468a-ac40-0b871a865f0f" providerId="ADAL" clId="{5B737E16-3CBD-40B0-888A-EEFC2A1001FE}" dt="2021-11-16T06:06:45.649" v="3195" actId="1076"/>
          <ac:spMkLst>
            <pc:docMk/>
            <pc:sldMk cId="2909554236" sldId="346"/>
            <ac:spMk id="7" creationId="{D5B999CE-4601-4944-A1AB-AB352E2ABBFC}"/>
          </ac:spMkLst>
        </pc:spChg>
        <pc:spChg chg="del">
          <ac:chgData name="shepard_liu@whu.edu.cn" userId="0f2696d5-8e98-468a-ac40-0b871a865f0f" providerId="ADAL" clId="{5B737E16-3CBD-40B0-888A-EEFC2A1001FE}" dt="2021-11-16T05:58:57.784" v="2873" actId="478"/>
          <ac:spMkLst>
            <pc:docMk/>
            <pc:sldMk cId="2909554236" sldId="346"/>
            <ac:spMk id="11" creationId="{98D76A19-9897-41FD-AF18-17FAB723B4A2}"/>
          </ac:spMkLst>
        </pc:spChg>
        <pc:picChg chg="del">
          <ac:chgData name="shepard_liu@whu.edu.cn" userId="0f2696d5-8e98-468a-ac40-0b871a865f0f" providerId="ADAL" clId="{5B737E16-3CBD-40B0-888A-EEFC2A1001FE}" dt="2021-11-16T05:58:54.040" v="2872" actId="478"/>
          <ac:picMkLst>
            <pc:docMk/>
            <pc:sldMk cId="2909554236" sldId="346"/>
            <ac:picMk id="5" creationId="{F39EC8CB-A96F-4D77-9ED1-A529BAE08F4F}"/>
          </ac:picMkLst>
        </pc:picChg>
        <pc:picChg chg="add mod">
          <ac:chgData name="shepard_liu@whu.edu.cn" userId="0f2696d5-8e98-468a-ac40-0b871a865f0f" providerId="ADAL" clId="{5B737E16-3CBD-40B0-888A-EEFC2A1001FE}" dt="2021-11-16T06:06:45.649" v="3195" actId="1076"/>
          <ac:picMkLst>
            <pc:docMk/>
            <pc:sldMk cId="2909554236" sldId="346"/>
            <ac:picMk id="2050" creationId="{5C2021A6-2DE0-4873-99BF-5C23FD568B87}"/>
          </ac:picMkLst>
        </pc:picChg>
      </pc:sldChg>
      <pc:sldChg chg="addSp delSp modSp add del mod">
        <pc:chgData name="shepard_liu@whu.edu.cn" userId="0f2696d5-8e98-468a-ac40-0b871a865f0f" providerId="ADAL" clId="{5B737E16-3CBD-40B0-888A-EEFC2A1001FE}" dt="2021-11-16T05:49:32.785" v="2826" actId="2696"/>
        <pc:sldMkLst>
          <pc:docMk/>
          <pc:sldMk cId="3977455928" sldId="346"/>
        </pc:sldMkLst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5" creationId="{9ACC4F5D-7461-4F1A-9A21-52F0DE070813}"/>
          </ac:spMkLst>
        </pc:spChg>
        <pc:spChg chg="add del mod">
          <ac:chgData name="shepard_liu@whu.edu.cn" userId="0f2696d5-8e98-468a-ac40-0b871a865f0f" providerId="ADAL" clId="{5B737E16-3CBD-40B0-888A-EEFC2A1001FE}" dt="2021-11-16T05:49:30.834" v="2825" actId="21"/>
          <ac:spMkLst>
            <pc:docMk/>
            <pc:sldMk cId="3977455928" sldId="346"/>
            <ac:spMk id="7" creationId="{0AF001B7-63E3-4788-A32C-FFA186117BB1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20" creationId="{DDEFC717-C640-4860-9FC5-49F9008630A8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35" creationId="{D14FC24A-F198-45B7-8F77-EF5EC999C04A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36" creationId="{C163C9E5-F5C8-4BC6-AA16-EE918F522E0C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38" creationId="{567D63FB-6374-4FD4-AC8C-CAA48C9A06F5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45" creationId="{F6981D0F-9F1C-40BE-BDBA-2BC153DABCE5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46" creationId="{094079E4-27BF-4A4E-AF2A-19EDB9BD1804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47" creationId="{44D991FB-45FD-4A4A-A3AE-E8F155D898B7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48" creationId="{4713B83D-8046-4255-BE64-49E25B90F66E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49" creationId="{30D70DA2-A6FF-46C0-AF9F-4D3372DEAEC7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56" creationId="{47E582BB-068A-4BE9-BCCE-80CD93AE66CD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59" creationId="{08F931D0-9420-4901-A092-407E8EE2C651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60" creationId="{3C0DFE9F-0C34-4E84-AA23-FF23B9C1A88C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61" creationId="{49B1AC3D-8F88-49CA-BDB8-615EB8D950A2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62" creationId="{C8609F59-8F50-4014-B2C2-C239A5A40E8F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63" creationId="{95A04232-9D19-4991-943B-03C2EC70DE79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67" creationId="{35959608-43C6-4960-9F89-A3E086CA8226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68" creationId="{1F2569F1-3C3C-46BB-9A26-E5A098C20E5F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69" creationId="{EFCC76E5-ED5A-4D7E-9D00-565151EB9608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70" creationId="{390C618B-A300-4D82-988F-006AC80268B1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71" creationId="{BC4AEDF8-17A4-4E3A-9F09-693C0AB6054A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72" creationId="{F5067B0D-2F56-4BE2-A66F-43EEB511DE10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77" creationId="{F8C7AD83-05F9-4B87-86B8-1C3A5D1F6196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78" creationId="{8D10D11D-A040-4A39-8CAF-CA9EC1F0633F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79" creationId="{4A1758B1-FE7F-4517-BAFE-22A434B8BF01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80" creationId="{3FD0A2F5-F221-46D7-9E88-628A766E3C76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81" creationId="{52DFCA2A-1921-4F45-AA1D-A7586156AB39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82" creationId="{92B5A205-AA3A-4B0C-A376-CA9E48D11568}"/>
          </ac:spMkLst>
        </pc:spChg>
        <pc:spChg chg="del">
          <ac:chgData name="shepard_liu@whu.edu.cn" userId="0f2696d5-8e98-468a-ac40-0b871a865f0f" providerId="ADAL" clId="{5B737E16-3CBD-40B0-888A-EEFC2A1001FE}" dt="2021-11-16T05:48:43.842" v="2740" actId="478"/>
          <ac:spMkLst>
            <pc:docMk/>
            <pc:sldMk cId="3977455928" sldId="346"/>
            <ac:spMk id="83" creationId="{6204426C-B649-467F-8FBB-82CB3CF59382}"/>
          </ac:spMkLst>
        </pc:spChg>
        <pc:grpChg chg="del">
          <ac:chgData name="shepard_liu@whu.edu.cn" userId="0f2696d5-8e98-468a-ac40-0b871a865f0f" providerId="ADAL" clId="{5B737E16-3CBD-40B0-888A-EEFC2A1001FE}" dt="2021-11-16T05:48:43.842" v="2740" actId="478"/>
          <ac:grpSpMkLst>
            <pc:docMk/>
            <pc:sldMk cId="3977455928" sldId="346"/>
            <ac:grpSpMk id="3" creationId="{ADE6DEEA-FBCA-4A5A-A969-8C80EC43CC4F}"/>
          </ac:grpSpMkLst>
        </pc:grpChg>
        <pc:grpChg chg="del">
          <ac:chgData name="shepard_liu@whu.edu.cn" userId="0f2696d5-8e98-468a-ac40-0b871a865f0f" providerId="ADAL" clId="{5B737E16-3CBD-40B0-888A-EEFC2A1001FE}" dt="2021-11-16T05:48:43.842" v="2740" actId="478"/>
          <ac:grpSpMkLst>
            <pc:docMk/>
            <pc:sldMk cId="3977455928" sldId="346"/>
            <ac:grpSpMk id="12" creationId="{55651436-3CA2-4693-ADD2-62713F711030}"/>
          </ac:grpSpMkLst>
        </pc:grpChg>
        <pc:grpChg chg="del">
          <ac:chgData name="shepard_liu@whu.edu.cn" userId="0f2696d5-8e98-468a-ac40-0b871a865f0f" providerId="ADAL" clId="{5B737E16-3CBD-40B0-888A-EEFC2A1001FE}" dt="2021-11-16T05:48:43.842" v="2740" actId="478"/>
          <ac:grpSpMkLst>
            <pc:docMk/>
            <pc:sldMk cId="3977455928" sldId="346"/>
            <ac:grpSpMk id="18" creationId="{1CE196E8-2CA2-4BE7-AA0B-3AECCEF7FE6C}"/>
          </ac:grpSpMkLst>
        </pc:grpChg>
        <pc:picChg chg="del">
          <ac:chgData name="shepard_liu@whu.edu.cn" userId="0f2696d5-8e98-468a-ac40-0b871a865f0f" providerId="ADAL" clId="{5B737E16-3CBD-40B0-888A-EEFC2A1001FE}" dt="2021-11-16T05:48:43.842" v="2740" actId="478"/>
          <ac:picMkLst>
            <pc:docMk/>
            <pc:sldMk cId="3977455928" sldId="346"/>
            <ac:picMk id="37" creationId="{3A7F29DD-78C1-4225-B8EB-D7BF4E1EC996}"/>
          </ac:picMkLst>
        </pc:pic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32" creationId="{67F55276-1910-4363-B03E-BA0AD60FAD1D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33" creationId="{42695DAC-D989-4233-AADD-A3B4DA1F4A5A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34" creationId="{6F716D91-CD80-49CA-8E8E-D333D30EABC0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50" creationId="{A21EDE3C-BADF-4A38-BAD6-2557AE565DBE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51" creationId="{1418051F-1D31-46CA-A91A-EE243675EFB7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52" creationId="{59F0345C-3812-4352-AC14-8DC92E8ED470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53" creationId="{491A0B27-D132-4E77-AE1C-725CD1BC427E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57" creationId="{ACBE44FD-1BB7-47C5-8C71-19B08E57BCB7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64" creationId="{3425B11C-DFD2-4535-9A90-83DABB9DC574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65" creationId="{795BC7FB-D4A1-499D-85DC-26A2095B3469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66" creationId="{49344F41-E997-456D-A779-60F74BB75E58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73" creationId="{A50A4F09-9067-4235-9B89-53161CFAFFE8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74" creationId="{C9F9BDC9-762E-446E-9FEF-ED23CAE1E2EA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75" creationId="{9271FCE7-3C0C-499E-B7AA-91CD9AA130D7}"/>
          </ac:cxnSpMkLst>
        </pc:cxnChg>
        <pc:cxnChg chg="del">
          <ac:chgData name="shepard_liu@whu.edu.cn" userId="0f2696d5-8e98-468a-ac40-0b871a865f0f" providerId="ADAL" clId="{5B737E16-3CBD-40B0-888A-EEFC2A1001FE}" dt="2021-11-16T05:48:43.842" v="2740" actId="478"/>
          <ac:cxnSpMkLst>
            <pc:docMk/>
            <pc:sldMk cId="3977455928" sldId="346"/>
            <ac:cxnSpMk id="76" creationId="{2FF3A354-9E1D-4B27-8116-2427BADFB6BB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775B91-428C-4D6A-AEAF-8973CBFF77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060A9A-7522-472E-BC79-2E013CBFE4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2839A7-23C1-4D45-8795-DB9E12335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015D48-F39C-4C75-886D-CEF7C9332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F07E96-0442-43DC-BBE3-1DBD7931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652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79D8C8-05D4-42C9-A877-0B283F1D7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841B88-56F3-4002-A614-E650B6CC4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42229F-A490-4959-BFDE-5CDE5DC00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D6FD4B-F9D9-429D-808A-F640A8B7B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B8D117-07EF-463C-B179-3B128CD60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947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6DE04EB-5A2E-45D1-9FC4-B4C8A20A7D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AF0A869-D0ED-4D41-9904-EFC6910C09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BF8995-533A-4C13-AE74-83BFE9161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A40CBA-76F9-44A3-A28E-4D2D0F35F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11296D-69CD-4686-89A2-9B0D601A6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198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0D5B9-7973-4EE0-A79C-D4E702002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12B876-EEBA-480A-B4CB-909A1EC12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D2769A-F515-41B7-B099-0C1DD3028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0638E5-2A1D-4E8B-9C02-CA39BBAC6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645DC4-A1C2-4131-88B8-EB829775B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753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952FC-97FE-4D2C-BD84-E4D88C9E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14A051-8092-49E0-BD86-D7D4034F9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9E4FEA-1D34-4B5A-9672-8C0923DE3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815DBB-73D2-4CCD-87B2-A07AB5CB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3E5597-E502-4681-8AC4-D1214AFEF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624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0EBB32-44E4-455C-B2A5-8C90B393B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2107D6-BC89-4517-AC36-F2A12CA891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76D55F-E70E-4887-8DCC-6CA5F3912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4C35AA-9E9D-4248-BBFC-A2550D26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9A1840-C31F-414D-B06C-641D581E5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28F03F-564C-45A2-93DB-2B4D78005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345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44E7D0-FD2B-484D-9F00-F9EF2A0F8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3818CD-E9FD-4292-93EA-FD6137B29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AD7C917-C580-4F20-90B9-FFEF1CC2FC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5E016F7-5CA7-4402-9CF6-632BB75DE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D86C3DD-C4EE-4BD6-A154-1B1AA7EB11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A0C111E-A9A1-4EED-A515-9EBF3F7F1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5C61884-F1A2-49A7-AA11-9BC334EC1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0C5D4CA-5B71-489B-AAA9-34FDE12F8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8620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5C04A5-D1B1-4DA2-B1FC-BF518503C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7D763FF-F18E-40F9-87E8-A27C887D3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D36472A-21BD-4B42-9280-CF33C4EAC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6FC8C19-EF65-4BC9-8B50-08581B501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8779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05021E0-7A0C-4674-A6DA-8598A3A87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8354A1B-A6A5-46FD-A9FC-1A8E2D46C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A4BB1E-662B-4224-9986-155029D28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22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B49C3C-60A7-4BC6-B2BF-EF0021240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854FF4-0941-4E14-8CDB-69D49DAF2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D83570-1262-4B47-BBCE-971367D26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DF61B2-6F7E-48B9-B187-1F5E6EE39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325B60-D934-4E1C-9094-1CB01BC23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D105F1-BC57-48C1-A890-89529CB86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448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6E2357-A39D-4906-8E9F-0DA533E50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AEF6F4C-72BC-4932-90F2-1A19216206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9C23A3-4D10-406F-AD57-9D2A3C6C5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AF4A65F-EEC8-491C-9776-F52858C87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F57F6E-5756-4CEC-B362-5E8498247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62606F-380F-403F-BC3E-662E49ED9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292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61000">
              <a:schemeClr val="tx1"/>
            </a:gs>
            <a:gs pos="81000">
              <a:schemeClr val="tx1"/>
            </a:gs>
            <a:gs pos="100000">
              <a:srgbClr val="0E192C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A0F416D-E4B2-48FB-BC50-1382B14AE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53568C-A3FF-4E9F-9A26-3BE83E38A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B9F293-309F-48C1-A479-C3E8E137CC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1C956-55F9-4D80-9FEB-6A68F6E0C13C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1069FC-C3B7-4FDA-8175-B5F5B6536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CBE1AF-C9FE-4079-AF79-ADFB711252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8125F-47E5-4EF0-8D2D-7F05ABFD3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008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1557645-09B8-488A-BF73-720B1834513C}"/>
              </a:ext>
            </a:extLst>
          </p:cNvPr>
          <p:cNvSpPr txBox="1"/>
          <p:nvPr/>
        </p:nvSpPr>
        <p:spPr>
          <a:xfrm>
            <a:off x="835585" y="2905780"/>
            <a:ext cx="10520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spc="3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基于四叉树的大规模栅格数据集瓦片金字塔构建并行算法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4A378C-9693-4798-8BF8-8BF831739353}"/>
              </a:ext>
            </a:extLst>
          </p:cNvPr>
          <p:cNvSpPr txBox="1"/>
          <p:nvPr/>
        </p:nvSpPr>
        <p:spPr>
          <a:xfrm>
            <a:off x="4003119" y="3513275"/>
            <a:ext cx="4185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pc="6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高性能地理计算课程结业汇报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BC73E1CE-1650-4FA8-9FEC-C53659E80053}"/>
              </a:ext>
            </a:extLst>
          </p:cNvPr>
          <p:cNvGrpSpPr/>
          <p:nvPr/>
        </p:nvGrpSpPr>
        <p:grpSpPr>
          <a:xfrm>
            <a:off x="5406249" y="5875800"/>
            <a:ext cx="1379501" cy="700377"/>
            <a:chOff x="5413024" y="5836023"/>
            <a:chExt cx="1379501" cy="700377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3733BF4-83AD-4BA6-BDC8-F7E2B135D14D}"/>
                </a:ext>
              </a:extLst>
            </p:cNvPr>
            <p:cNvSpPr txBox="1"/>
            <p:nvPr/>
          </p:nvSpPr>
          <p:spPr>
            <a:xfrm>
              <a:off x="5683429" y="5836023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spc="300" dirty="0">
                  <a:solidFill>
                    <a:schemeClr val="bg1"/>
                  </a:solidFill>
                  <a:latin typeface="方正悠黑简可变 重 宽 高 1" panose="02000600000000000000" pitchFamily="2" charset="-122"/>
                  <a:ea typeface="方正悠黑简可变 重 宽 高 1" panose="02000600000000000000" pitchFamily="2" charset="-122"/>
                  <a:cs typeface="文泉驿微米黑" panose="020B0606030804020204" pitchFamily="34" charset="-122"/>
                </a:rPr>
                <a:t>刘昊宇</a:t>
              </a:r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F483062D-3F61-4C1B-AD15-E71A386E8627}"/>
                </a:ext>
              </a:extLst>
            </p:cNvPr>
            <p:cNvGrpSpPr/>
            <p:nvPr/>
          </p:nvGrpSpPr>
          <p:grpSpPr>
            <a:xfrm>
              <a:off x="5413024" y="6136290"/>
              <a:ext cx="1379501" cy="400110"/>
              <a:chOff x="5413024" y="6270761"/>
              <a:chExt cx="1379501" cy="400110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3D02711-9D0F-4E77-A37B-25B0C2C57AE9}"/>
                  </a:ext>
                </a:extLst>
              </p:cNvPr>
              <p:cNvSpPr txBox="1"/>
              <p:nvPr/>
            </p:nvSpPr>
            <p:spPr>
              <a:xfrm>
                <a:off x="6126958" y="6360530"/>
                <a:ext cx="66556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200" spc="300" dirty="0">
                    <a:solidFill>
                      <a:schemeClr val="bg1"/>
                    </a:solidFill>
                    <a:latin typeface="方正悠黑简可变 重 宽 高 1" panose="02000600000000000000" pitchFamily="2" charset="-122"/>
                    <a:ea typeface="方正悠黑简可变 重 宽 高 1" panose="02000600000000000000" pitchFamily="2" charset="-122"/>
                    <a:cs typeface="文泉驿微米黑" panose="020B0606030804020204" pitchFamily="34" charset="-122"/>
                  </a:rPr>
                  <a:t>2020</a:t>
                </a:r>
                <a:endParaRPr lang="zh-CN" altLang="en-US" sz="1200" spc="300" dirty="0">
                  <a:solidFill>
                    <a:schemeClr val="bg1"/>
                  </a:solidFill>
                  <a:latin typeface="方正悠黑简可变 重 宽 高 1" panose="02000600000000000000" pitchFamily="2" charset="-122"/>
                  <a:ea typeface="方正悠黑简可变 重 宽 高 1" panose="02000600000000000000" pitchFamily="2" charset="-122"/>
                  <a:cs typeface="文泉驿微米黑" panose="020B0606030804020204" pitchFamily="34" charset="-122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1C10941-D35F-4739-96E6-8EC5E76CD4E2}"/>
                  </a:ext>
                </a:extLst>
              </p:cNvPr>
              <p:cNvSpPr txBox="1"/>
              <p:nvPr/>
            </p:nvSpPr>
            <p:spPr>
              <a:xfrm>
                <a:off x="5413024" y="6358942"/>
                <a:ext cx="41549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200" spc="300" dirty="0">
                    <a:solidFill>
                      <a:schemeClr val="bg1"/>
                    </a:solidFill>
                    <a:latin typeface="方正悠黑简可变 重 宽 高 1" panose="02000600000000000000" pitchFamily="2" charset="-122"/>
                    <a:ea typeface="方正悠黑简可变 重 宽 高 1" panose="02000600000000000000" pitchFamily="2" charset="-122"/>
                    <a:cs typeface="文泉驿微米黑" panose="020B0606030804020204" pitchFamily="34" charset="-122"/>
                  </a:rPr>
                  <a:t>11</a:t>
                </a:r>
                <a:endParaRPr lang="zh-CN" altLang="en-US" sz="1200" spc="300" dirty="0">
                  <a:solidFill>
                    <a:schemeClr val="bg1"/>
                  </a:solidFill>
                  <a:latin typeface="方正悠黑简可变 重 宽 高 1" panose="02000600000000000000" pitchFamily="2" charset="-122"/>
                  <a:ea typeface="方正悠黑简可变 重 宽 高 1" panose="02000600000000000000" pitchFamily="2" charset="-122"/>
                  <a:cs typeface="文泉驿微米黑" panose="020B0606030804020204" pitchFamily="34" charset="-122"/>
                </a:endParaRPr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4C528B54-E451-4CD3-BDD1-45694E4027B3}"/>
                  </a:ext>
                </a:extLst>
              </p:cNvPr>
              <p:cNvSpPr txBox="1"/>
              <p:nvPr/>
            </p:nvSpPr>
            <p:spPr>
              <a:xfrm>
                <a:off x="5720997" y="6270761"/>
                <a:ext cx="53412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spc="300" dirty="0">
                    <a:solidFill>
                      <a:schemeClr val="bg1"/>
                    </a:solidFill>
                    <a:latin typeface="方正悠黑简可变 重 宽 高 1" panose="02000600000000000000" pitchFamily="2" charset="-122"/>
                    <a:ea typeface="方正悠黑简可变 重 宽 高 1" panose="02000600000000000000" pitchFamily="2" charset="-122"/>
                    <a:cs typeface="文泉驿微米黑" panose="020B0606030804020204" pitchFamily="34" charset="-122"/>
                  </a:rPr>
                  <a:t>22</a:t>
                </a:r>
                <a:endParaRPr lang="zh-CN" altLang="en-US" sz="2000" spc="300" dirty="0">
                  <a:solidFill>
                    <a:schemeClr val="bg1"/>
                  </a:solidFill>
                  <a:latin typeface="方正悠黑简可变 重 宽 高 1" panose="02000600000000000000" pitchFamily="2" charset="-122"/>
                  <a:ea typeface="方正悠黑简可变 重 宽 高 1" panose="02000600000000000000" pitchFamily="2" charset="-122"/>
                  <a:cs typeface="文泉驿微米黑" panose="020B0606030804020204" pitchFamily="34" charset="-122"/>
                </a:endParaRPr>
              </a:p>
            </p:txBody>
          </p: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C7EEAACE-1778-4E67-9480-CE0061A7783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14757" y="6396189"/>
                <a:ext cx="78033" cy="157095"/>
              </a:xfrm>
              <a:prstGeom prst="line">
                <a:avLst/>
              </a:prstGeom>
              <a:ln w="3175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D85C8666-BFAB-4F39-8BAC-3C970B179F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43382" y="6392268"/>
                <a:ext cx="78033" cy="157095"/>
              </a:xfrm>
              <a:prstGeom prst="line">
                <a:avLst/>
              </a:prstGeom>
              <a:ln w="3175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45527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0485316-E77B-400B-9414-8F76D3B408CD}"/>
              </a:ext>
            </a:extLst>
          </p:cNvPr>
          <p:cNvGrpSpPr/>
          <p:nvPr/>
        </p:nvGrpSpPr>
        <p:grpSpPr>
          <a:xfrm>
            <a:off x="803422" y="2628434"/>
            <a:ext cx="3348031" cy="3348031"/>
            <a:chOff x="1127513" y="1921398"/>
            <a:chExt cx="4031920" cy="4031920"/>
          </a:xfrm>
          <a:solidFill>
            <a:schemeClr val="accent3"/>
          </a:solidFill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12751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213549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314347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415145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12751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213549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314347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415145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12751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213549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314347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415145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12751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213549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314347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415145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136A4D8-FFD2-42E2-99E1-B9F30763FD37}"/>
              </a:ext>
            </a:extLst>
          </p:cNvPr>
          <p:cNvSpPr/>
          <p:nvPr/>
        </p:nvSpPr>
        <p:spPr>
          <a:xfrm>
            <a:off x="2477435" y="2628434"/>
            <a:ext cx="837008" cy="83700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D8D47C46-EF86-4018-A4A0-BB146633C4DF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9AE6FFB-0FD1-4358-86CF-2C508C78C5EF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C5671136-1492-42B9-88A5-413459EA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607E47-39E8-415D-A46A-F3282C275124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</p:spTree>
    <p:extLst>
      <p:ext uri="{BB962C8B-B14F-4D97-AF65-F5344CB8AC3E}">
        <p14:creationId xmlns:p14="http://schemas.microsoft.com/office/powerpoint/2010/main" val="2455779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0485316-E77B-400B-9414-8F76D3B408CD}"/>
              </a:ext>
            </a:extLst>
          </p:cNvPr>
          <p:cNvGrpSpPr/>
          <p:nvPr/>
        </p:nvGrpSpPr>
        <p:grpSpPr>
          <a:xfrm>
            <a:off x="803422" y="2628434"/>
            <a:ext cx="3348031" cy="3348031"/>
            <a:chOff x="1127513" y="1921398"/>
            <a:chExt cx="4031920" cy="4031920"/>
          </a:xfrm>
          <a:solidFill>
            <a:schemeClr val="accent3"/>
          </a:solidFill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12751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213549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3143473" y="1921398"/>
              <a:ext cx="1007980" cy="10079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415145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12751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213549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314347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415145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12751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213549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314347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415145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12751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213549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314347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415145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136A4D8-FFD2-42E2-99E1-B9F30763FD37}"/>
              </a:ext>
            </a:extLst>
          </p:cNvPr>
          <p:cNvSpPr/>
          <p:nvPr/>
        </p:nvSpPr>
        <p:spPr>
          <a:xfrm>
            <a:off x="5677496" y="3883946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8A53207A-FA00-4A54-9D79-DD1E9605E1C5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</p:spTree>
    <p:extLst>
      <p:ext uri="{BB962C8B-B14F-4D97-AF65-F5344CB8AC3E}">
        <p14:creationId xmlns:p14="http://schemas.microsoft.com/office/powerpoint/2010/main" val="806400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136A4D8-FFD2-42E2-99E1-B9F30763FD37}"/>
              </a:ext>
            </a:extLst>
          </p:cNvPr>
          <p:cNvSpPr/>
          <p:nvPr/>
        </p:nvSpPr>
        <p:spPr>
          <a:xfrm>
            <a:off x="5677496" y="3883946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1E95121B-38A8-42BD-9712-924064B69BE2}"/>
              </a:ext>
            </a:extLst>
          </p:cNvPr>
          <p:cNvSpPr/>
          <p:nvPr/>
        </p:nvSpPr>
        <p:spPr>
          <a:xfrm>
            <a:off x="5677495" y="3883946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465F60C-A072-46CB-922B-6A37E61FD5DB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9265C797-2044-4CB4-AE42-6E75FB5499A4}"/>
              </a:ext>
            </a:extLst>
          </p:cNvPr>
          <p:cNvGrpSpPr/>
          <p:nvPr/>
        </p:nvGrpSpPr>
        <p:grpSpPr>
          <a:xfrm>
            <a:off x="803422" y="2628434"/>
            <a:ext cx="3348031" cy="3348031"/>
            <a:chOff x="1127513" y="1921398"/>
            <a:chExt cx="4031920" cy="4031920"/>
          </a:xfrm>
          <a:solidFill>
            <a:schemeClr val="accent3"/>
          </a:solidFill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7F05646-2DCE-46DA-BB9A-A0CA237E3102}"/>
                </a:ext>
              </a:extLst>
            </p:cNvPr>
            <p:cNvSpPr/>
            <p:nvPr/>
          </p:nvSpPr>
          <p:spPr>
            <a:xfrm>
              <a:off x="112751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28C22DBC-8BD9-4533-BED3-80D2099B12AE}"/>
                </a:ext>
              </a:extLst>
            </p:cNvPr>
            <p:cNvSpPr/>
            <p:nvPr/>
          </p:nvSpPr>
          <p:spPr>
            <a:xfrm>
              <a:off x="213549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151165E8-769B-4E0C-85C6-A76328E840D1}"/>
                </a:ext>
              </a:extLst>
            </p:cNvPr>
            <p:cNvSpPr/>
            <p:nvPr/>
          </p:nvSpPr>
          <p:spPr>
            <a:xfrm>
              <a:off x="3143473" y="1921398"/>
              <a:ext cx="1007980" cy="10079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669245E6-55DF-4472-9F1A-AD614E7A7ACE}"/>
                </a:ext>
              </a:extLst>
            </p:cNvPr>
            <p:cNvSpPr/>
            <p:nvPr/>
          </p:nvSpPr>
          <p:spPr>
            <a:xfrm>
              <a:off x="415145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93D83959-8B56-4FD7-ADBE-BF8AE10B24F4}"/>
                </a:ext>
              </a:extLst>
            </p:cNvPr>
            <p:cNvSpPr/>
            <p:nvPr/>
          </p:nvSpPr>
          <p:spPr>
            <a:xfrm>
              <a:off x="112751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24F357A7-C561-49EC-B67A-4EAE1D44AD78}"/>
                </a:ext>
              </a:extLst>
            </p:cNvPr>
            <p:cNvSpPr/>
            <p:nvPr/>
          </p:nvSpPr>
          <p:spPr>
            <a:xfrm>
              <a:off x="213549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BE1B9860-1ACD-47B9-AC67-B2DDEBD2F3FE}"/>
                </a:ext>
              </a:extLst>
            </p:cNvPr>
            <p:cNvSpPr/>
            <p:nvPr/>
          </p:nvSpPr>
          <p:spPr>
            <a:xfrm>
              <a:off x="314347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26BE1C8C-6092-4475-9668-2EDE334DE717}"/>
                </a:ext>
              </a:extLst>
            </p:cNvPr>
            <p:cNvSpPr/>
            <p:nvPr/>
          </p:nvSpPr>
          <p:spPr>
            <a:xfrm>
              <a:off x="415145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145060F2-9586-494D-9DD2-BDE346DBB6AC}"/>
                </a:ext>
              </a:extLst>
            </p:cNvPr>
            <p:cNvSpPr/>
            <p:nvPr/>
          </p:nvSpPr>
          <p:spPr>
            <a:xfrm>
              <a:off x="112751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4CA1E6DE-2231-47BD-B597-B5ADAF101F81}"/>
                </a:ext>
              </a:extLst>
            </p:cNvPr>
            <p:cNvSpPr/>
            <p:nvPr/>
          </p:nvSpPr>
          <p:spPr>
            <a:xfrm>
              <a:off x="213549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179FCB4B-D695-4FFC-AE90-A3A7CC0B9A94}"/>
                </a:ext>
              </a:extLst>
            </p:cNvPr>
            <p:cNvSpPr/>
            <p:nvPr/>
          </p:nvSpPr>
          <p:spPr>
            <a:xfrm>
              <a:off x="314347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17C40340-1325-4AA7-8115-0F9322B3FCB2}"/>
                </a:ext>
              </a:extLst>
            </p:cNvPr>
            <p:cNvSpPr/>
            <p:nvPr/>
          </p:nvSpPr>
          <p:spPr>
            <a:xfrm>
              <a:off x="415145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996523A7-C0E6-44B4-8324-EA61258AB541}"/>
                </a:ext>
              </a:extLst>
            </p:cNvPr>
            <p:cNvSpPr/>
            <p:nvPr/>
          </p:nvSpPr>
          <p:spPr>
            <a:xfrm>
              <a:off x="112751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F6516A46-29B4-4916-A39A-C1252CA408CD}"/>
                </a:ext>
              </a:extLst>
            </p:cNvPr>
            <p:cNvSpPr/>
            <p:nvPr/>
          </p:nvSpPr>
          <p:spPr>
            <a:xfrm>
              <a:off x="213549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26835803-B641-4774-8708-8E5798A8E3C9}"/>
                </a:ext>
              </a:extLst>
            </p:cNvPr>
            <p:cNvSpPr/>
            <p:nvPr/>
          </p:nvSpPr>
          <p:spPr>
            <a:xfrm>
              <a:off x="314347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34D5F397-4796-438A-B495-43127B1C3D3B}"/>
                </a:ext>
              </a:extLst>
            </p:cNvPr>
            <p:cNvSpPr/>
            <p:nvPr/>
          </p:nvSpPr>
          <p:spPr>
            <a:xfrm>
              <a:off x="415145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4288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0">
        <p159:morph option="byObject"/>
      </p:transition>
    </mc:Choice>
    <mc:Fallback xmlns="">
      <p:transition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136A4D8-FFD2-42E2-99E1-B9F30763FD37}"/>
              </a:ext>
            </a:extLst>
          </p:cNvPr>
          <p:cNvSpPr/>
          <p:nvPr/>
        </p:nvSpPr>
        <p:spPr>
          <a:xfrm>
            <a:off x="5677496" y="3883946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85CE0933-C2C6-4174-BBAD-4145EFCED31F}"/>
              </a:ext>
            </a:extLst>
          </p:cNvPr>
          <p:cNvSpPr/>
          <p:nvPr/>
        </p:nvSpPr>
        <p:spPr>
          <a:xfrm>
            <a:off x="9296057" y="3883946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F1689944-17C9-448B-B19F-C99CCBD37E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146" y="1582378"/>
            <a:ext cx="837008" cy="837008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5EECE88C-4D19-43ED-8CCA-E6B3E1A70920}"/>
              </a:ext>
            </a:extLst>
          </p:cNvPr>
          <p:cNvSpPr txBox="1"/>
          <p:nvPr/>
        </p:nvSpPr>
        <p:spPr>
          <a:xfrm>
            <a:off x="9191433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0D06A38-8E48-4571-BA09-FA295FA6874C}"/>
              </a:ext>
            </a:extLst>
          </p:cNvPr>
          <p:cNvSpPr txBox="1"/>
          <p:nvPr/>
        </p:nvSpPr>
        <p:spPr>
          <a:xfrm>
            <a:off x="8914547" y="2035162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/0/0/2.tif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0D0C27E-F20C-46C6-941C-C4A7275FA163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C33950F-F924-4288-BEEC-7A6D324D6AA5}"/>
              </a:ext>
            </a:extLst>
          </p:cNvPr>
          <p:cNvGrpSpPr/>
          <p:nvPr/>
        </p:nvGrpSpPr>
        <p:grpSpPr>
          <a:xfrm>
            <a:off x="803422" y="2628434"/>
            <a:ext cx="3348031" cy="3348031"/>
            <a:chOff x="1127513" y="1921398"/>
            <a:chExt cx="4031920" cy="4031920"/>
          </a:xfrm>
          <a:solidFill>
            <a:schemeClr val="accent3"/>
          </a:solidFill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3D85BF1-1C2B-4F0E-81F9-21EAFA49F27B}"/>
                </a:ext>
              </a:extLst>
            </p:cNvPr>
            <p:cNvSpPr/>
            <p:nvPr/>
          </p:nvSpPr>
          <p:spPr>
            <a:xfrm>
              <a:off x="112751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90A037BE-A20C-4AC0-901E-8713C37A56A7}"/>
                </a:ext>
              </a:extLst>
            </p:cNvPr>
            <p:cNvSpPr/>
            <p:nvPr/>
          </p:nvSpPr>
          <p:spPr>
            <a:xfrm>
              <a:off x="213549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3AE41D2A-E5F6-43DC-8A2C-9030395159CC}"/>
                </a:ext>
              </a:extLst>
            </p:cNvPr>
            <p:cNvSpPr/>
            <p:nvPr/>
          </p:nvSpPr>
          <p:spPr>
            <a:xfrm>
              <a:off x="3143473" y="1921398"/>
              <a:ext cx="1007980" cy="10079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0BC4D8E6-2368-4428-9C57-DD2158CFC697}"/>
                </a:ext>
              </a:extLst>
            </p:cNvPr>
            <p:cNvSpPr/>
            <p:nvPr/>
          </p:nvSpPr>
          <p:spPr>
            <a:xfrm>
              <a:off x="415145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981A0737-578A-4E42-A22B-1B916F4CA541}"/>
                </a:ext>
              </a:extLst>
            </p:cNvPr>
            <p:cNvSpPr/>
            <p:nvPr/>
          </p:nvSpPr>
          <p:spPr>
            <a:xfrm>
              <a:off x="112751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BBF756EC-B360-47B0-B2C0-60815940358A}"/>
                </a:ext>
              </a:extLst>
            </p:cNvPr>
            <p:cNvSpPr/>
            <p:nvPr/>
          </p:nvSpPr>
          <p:spPr>
            <a:xfrm>
              <a:off x="213549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8F1CEAF8-51BE-4CC3-9BA1-5045EE22303E}"/>
                </a:ext>
              </a:extLst>
            </p:cNvPr>
            <p:cNvSpPr/>
            <p:nvPr/>
          </p:nvSpPr>
          <p:spPr>
            <a:xfrm>
              <a:off x="314347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D938268-FE7C-48AC-899B-B63F169E640E}"/>
                </a:ext>
              </a:extLst>
            </p:cNvPr>
            <p:cNvSpPr/>
            <p:nvPr/>
          </p:nvSpPr>
          <p:spPr>
            <a:xfrm>
              <a:off x="415145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DD4CFE5F-7CEA-4422-A82C-9CD403648BDB}"/>
                </a:ext>
              </a:extLst>
            </p:cNvPr>
            <p:cNvSpPr/>
            <p:nvPr/>
          </p:nvSpPr>
          <p:spPr>
            <a:xfrm>
              <a:off x="112751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A1D355A7-6384-4063-962C-91AB09D437B5}"/>
                </a:ext>
              </a:extLst>
            </p:cNvPr>
            <p:cNvSpPr/>
            <p:nvPr/>
          </p:nvSpPr>
          <p:spPr>
            <a:xfrm>
              <a:off x="213549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E5B53C98-A4C3-4712-AA60-46C4A4F4A80B}"/>
                </a:ext>
              </a:extLst>
            </p:cNvPr>
            <p:cNvSpPr/>
            <p:nvPr/>
          </p:nvSpPr>
          <p:spPr>
            <a:xfrm>
              <a:off x="314347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CAD33E5-970F-4F16-BC26-3D77061E89F0}"/>
                </a:ext>
              </a:extLst>
            </p:cNvPr>
            <p:cNvSpPr/>
            <p:nvPr/>
          </p:nvSpPr>
          <p:spPr>
            <a:xfrm>
              <a:off x="415145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02E3F6F1-A17B-4CFC-A6C4-18235E22FDD4}"/>
                </a:ext>
              </a:extLst>
            </p:cNvPr>
            <p:cNvSpPr/>
            <p:nvPr/>
          </p:nvSpPr>
          <p:spPr>
            <a:xfrm>
              <a:off x="112751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1303DFCC-9A3A-4A24-8AB2-2B8D4FE1242F}"/>
                </a:ext>
              </a:extLst>
            </p:cNvPr>
            <p:cNvSpPr/>
            <p:nvPr/>
          </p:nvSpPr>
          <p:spPr>
            <a:xfrm>
              <a:off x="213549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AF2EB100-BA7C-4B4E-AC0C-6222176AC69E}"/>
                </a:ext>
              </a:extLst>
            </p:cNvPr>
            <p:cNvSpPr/>
            <p:nvPr/>
          </p:nvSpPr>
          <p:spPr>
            <a:xfrm>
              <a:off x="314347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E7E1B499-0D63-4C88-A6AF-67B454392D92}"/>
                </a:ext>
              </a:extLst>
            </p:cNvPr>
            <p:cNvSpPr/>
            <p:nvPr/>
          </p:nvSpPr>
          <p:spPr>
            <a:xfrm>
              <a:off x="415145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7715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4C8387E4-FA90-4073-A44E-1401CE050455}"/>
              </a:ext>
            </a:extLst>
          </p:cNvPr>
          <p:cNvGrpSpPr/>
          <p:nvPr/>
        </p:nvGrpSpPr>
        <p:grpSpPr>
          <a:xfrm>
            <a:off x="1073386" y="2770922"/>
            <a:ext cx="3050948" cy="3050948"/>
            <a:chOff x="1073386" y="2770922"/>
            <a:chExt cx="3050948" cy="3050948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073386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1910394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2747401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3584409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073388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1910395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2747401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3584409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073388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1910395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2747401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3584409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073388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1910395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2747401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3584409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3A8F841D-1D03-408C-B622-D4C6C198B324}"/>
              </a:ext>
            </a:extLst>
          </p:cNvPr>
          <p:cNvGrpSpPr/>
          <p:nvPr/>
        </p:nvGrpSpPr>
        <p:grpSpPr>
          <a:xfrm>
            <a:off x="1073384" y="2770922"/>
            <a:ext cx="1376934" cy="1376933"/>
            <a:chOff x="1225786" y="2923322"/>
            <a:chExt cx="1376934" cy="1376933"/>
          </a:xfrm>
          <a:solidFill>
            <a:schemeClr val="bg1">
              <a:lumMod val="85000"/>
            </a:schemeClr>
          </a:solidFill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D85E11B-2E7F-4AEA-89A1-926E4876FC41}"/>
                </a:ext>
              </a:extLst>
            </p:cNvPr>
            <p:cNvSpPr/>
            <p:nvPr/>
          </p:nvSpPr>
          <p:spPr>
            <a:xfrm>
              <a:off x="1225786" y="29233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187D8718-C1FC-428F-AC04-A22EB9B084B1}"/>
                </a:ext>
              </a:extLst>
            </p:cNvPr>
            <p:cNvSpPr/>
            <p:nvPr/>
          </p:nvSpPr>
          <p:spPr>
            <a:xfrm>
              <a:off x="2062794" y="29233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4542505-0B98-44B2-8480-1A5616771944}"/>
                </a:ext>
              </a:extLst>
            </p:cNvPr>
            <p:cNvSpPr/>
            <p:nvPr/>
          </p:nvSpPr>
          <p:spPr>
            <a:xfrm>
              <a:off x="1225788" y="37603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F6BA0CB-21AF-4A26-83A8-DE367E73A6CA}"/>
                </a:ext>
              </a:extLst>
            </p:cNvPr>
            <p:cNvSpPr/>
            <p:nvPr/>
          </p:nvSpPr>
          <p:spPr>
            <a:xfrm>
              <a:off x="2062795" y="37603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E82B011D-ABB9-4D3F-A7E6-C3CFDA0FF161}"/>
              </a:ext>
            </a:extLst>
          </p:cNvPr>
          <p:cNvSpPr txBox="1"/>
          <p:nvPr/>
        </p:nvSpPr>
        <p:spPr>
          <a:xfrm>
            <a:off x="4846013" y="1129706"/>
            <a:ext cx="249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2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重采样合成</a:t>
            </a:r>
          </a:p>
        </p:txBody>
      </p:sp>
    </p:spTree>
    <p:extLst>
      <p:ext uri="{BB962C8B-B14F-4D97-AF65-F5344CB8AC3E}">
        <p14:creationId xmlns:p14="http://schemas.microsoft.com/office/powerpoint/2010/main" val="2312128582"/>
      </p:ext>
    </p:extLst>
  </p:cSld>
  <p:clrMapOvr>
    <a:masterClrMapping/>
  </p:clrMapOvr>
  <p:transition spd="slow" advTm="0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5AF9BD64-AE1D-4322-BFC4-CA339C3B1E03}"/>
              </a:ext>
            </a:extLst>
          </p:cNvPr>
          <p:cNvGrpSpPr/>
          <p:nvPr/>
        </p:nvGrpSpPr>
        <p:grpSpPr>
          <a:xfrm>
            <a:off x="1073386" y="2770922"/>
            <a:ext cx="3050948" cy="3050948"/>
            <a:chOff x="1073386" y="2770922"/>
            <a:chExt cx="3050948" cy="3050948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073386" y="2770922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1910394" y="2770922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2747401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3584409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073388" y="3607930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1910395" y="3607930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2747401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3584409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073388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1910395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2747401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3584409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073388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1910395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2747401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3584409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3A8F841D-1D03-408C-B622-D4C6C198B324}"/>
              </a:ext>
            </a:extLst>
          </p:cNvPr>
          <p:cNvGrpSpPr/>
          <p:nvPr/>
        </p:nvGrpSpPr>
        <p:grpSpPr>
          <a:xfrm>
            <a:off x="5407531" y="3607930"/>
            <a:ext cx="1376934" cy="1376933"/>
            <a:chOff x="1225786" y="2923322"/>
            <a:chExt cx="1376934" cy="1376933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D85E11B-2E7F-4AEA-89A1-926E4876FC41}"/>
                </a:ext>
              </a:extLst>
            </p:cNvPr>
            <p:cNvSpPr/>
            <p:nvPr/>
          </p:nvSpPr>
          <p:spPr>
            <a:xfrm>
              <a:off x="1225786" y="29233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187D8718-C1FC-428F-AC04-A22EB9B084B1}"/>
                </a:ext>
              </a:extLst>
            </p:cNvPr>
            <p:cNvSpPr/>
            <p:nvPr/>
          </p:nvSpPr>
          <p:spPr>
            <a:xfrm>
              <a:off x="2062794" y="29233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4542505-0B98-44B2-8480-1A5616771944}"/>
                </a:ext>
              </a:extLst>
            </p:cNvPr>
            <p:cNvSpPr/>
            <p:nvPr/>
          </p:nvSpPr>
          <p:spPr>
            <a:xfrm>
              <a:off x="1225788" y="37603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F6BA0CB-21AF-4A26-83A8-DE367E73A6CA}"/>
                </a:ext>
              </a:extLst>
            </p:cNvPr>
            <p:cNvSpPr/>
            <p:nvPr/>
          </p:nvSpPr>
          <p:spPr>
            <a:xfrm>
              <a:off x="2062795" y="37603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E82B011D-ABB9-4D3F-A7E6-C3CFDA0FF161}"/>
              </a:ext>
            </a:extLst>
          </p:cNvPr>
          <p:cNvSpPr txBox="1"/>
          <p:nvPr/>
        </p:nvSpPr>
        <p:spPr>
          <a:xfrm>
            <a:off x="4846013" y="1129706"/>
            <a:ext cx="249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2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重采样合成</a:t>
            </a:r>
          </a:p>
        </p:txBody>
      </p:sp>
    </p:spTree>
    <p:extLst>
      <p:ext uri="{BB962C8B-B14F-4D97-AF65-F5344CB8AC3E}">
        <p14:creationId xmlns:p14="http://schemas.microsoft.com/office/powerpoint/2010/main" val="8379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5AF9BD64-AE1D-4322-BFC4-CA339C3B1E03}"/>
              </a:ext>
            </a:extLst>
          </p:cNvPr>
          <p:cNvGrpSpPr/>
          <p:nvPr/>
        </p:nvGrpSpPr>
        <p:grpSpPr>
          <a:xfrm>
            <a:off x="1073386" y="2770922"/>
            <a:ext cx="3050948" cy="3050948"/>
            <a:chOff x="1073386" y="2770922"/>
            <a:chExt cx="3050948" cy="3050948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073386" y="2770922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1910394" y="2770922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2747401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3584409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073388" y="3607930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1910395" y="3607930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2747401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3584409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073388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1910395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2747401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3584409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073388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1910395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2747401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3584409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76B50C1-672E-4EF6-B3D5-19FE877BEAEE}"/>
              </a:ext>
            </a:extLst>
          </p:cNvPr>
          <p:cNvGrpSpPr/>
          <p:nvPr/>
        </p:nvGrpSpPr>
        <p:grpSpPr>
          <a:xfrm>
            <a:off x="5826035" y="4003846"/>
            <a:ext cx="539925" cy="539925"/>
            <a:chOff x="5826035" y="4048451"/>
            <a:chExt cx="539925" cy="539925"/>
          </a:xfrm>
          <a:solidFill>
            <a:schemeClr val="accent2"/>
          </a:solidFill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D85E11B-2E7F-4AEA-89A1-926E4876FC41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187D8718-C1FC-428F-AC04-A22EB9B084B1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4542505-0B98-44B2-8480-1A5616771944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F6BA0CB-21AF-4A26-83A8-DE367E73A6CA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E82B011D-ABB9-4D3F-A7E6-C3CFDA0FF161}"/>
              </a:ext>
            </a:extLst>
          </p:cNvPr>
          <p:cNvSpPr txBox="1"/>
          <p:nvPr/>
        </p:nvSpPr>
        <p:spPr>
          <a:xfrm>
            <a:off x="4846013" y="1129706"/>
            <a:ext cx="249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2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重采样合成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6A221B8-2831-46AD-A968-4ABB5A9306C1}"/>
              </a:ext>
            </a:extLst>
          </p:cNvPr>
          <p:cNvSpPr/>
          <p:nvPr/>
        </p:nvSpPr>
        <p:spPr>
          <a:xfrm flipH="1">
            <a:off x="5468242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785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5AF9BD64-AE1D-4322-BFC4-CA339C3B1E03}"/>
              </a:ext>
            </a:extLst>
          </p:cNvPr>
          <p:cNvGrpSpPr/>
          <p:nvPr/>
        </p:nvGrpSpPr>
        <p:grpSpPr>
          <a:xfrm>
            <a:off x="1073386" y="2770922"/>
            <a:ext cx="3050948" cy="3050948"/>
            <a:chOff x="1073386" y="2770922"/>
            <a:chExt cx="3050948" cy="3050948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073386" y="2770922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1910394" y="2770922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2747401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3584409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073388" y="3607930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1910395" y="3607930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2747401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3584409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073388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1910395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2747401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3584409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073388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1910395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2747401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3584409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76B50C1-672E-4EF6-B3D5-19FE877BEAEE}"/>
              </a:ext>
            </a:extLst>
          </p:cNvPr>
          <p:cNvGrpSpPr/>
          <p:nvPr/>
        </p:nvGrpSpPr>
        <p:grpSpPr>
          <a:xfrm>
            <a:off x="5826035" y="4003846"/>
            <a:ext cx="539925" cy="539925"/>
            <a:chOff x="5826035" y="4048451"/>
            <a:chExt cx="539925" cy="539925"/>
          </a:xfrm>
          <a:solidFill>
            <a:schemeClr val="accent2"/>
          </a:solidFill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D85E11B-2E7F-4AEA-89A1-926E4876FC41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187D8718-C1FC-428F-AC04-A22EB9B084B1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4542505-0B98-44B2-8480-1A5616771944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F6BA0CB-21AF-4A26-83A8-DE367E73A6CA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E82B011D-ABB9-4D3F-A7E6-C3CFDA0FF161}"/>
              </a:ext>
            </a:extLst>
          </p:cNvPr>
          <p:cNvSpPr txBox="1"/>
          <p:nvPr/>
        </p:nvSpPr>
        <p:spPr>
          <a:xfrm>
            <a:off x="4846013" y="1129706"/>
            <a:ext cx="249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2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重采样合成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6A221B8-2831-46AD-A968-4ABB5A9306C1}"/>
              </a:ext>
            </a:extLst>
          </p:cNvPr>
          <p:cNvSpPr/>
          <p:nvPr/>
        </p:nvSpPr>
        <p:spPr>
          <a:xfrm flipH="1">
            <a:off x="5468242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6664E70E-1142-4B5B-8499-B14F3649456E}"/>
              </a:ext>
            </a:extLst>
          </p:cNvPr>
          <p:cNvSpPr/>
          <p:nvPr/>
        </p:nvSpPr>
        <p:spPr>
          <a:xfrm>
            <a:off x="5826035" y="4003846"/>
            <a:ext cx="539925" cy="53992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0960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0">
        <p159:morph option="byObject"/>
      </p:transition>
    </mc:Choice>
    <mc:Fallback xmlns="">
      <p:transition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5AF9BD64-AE1D-4322-BFC4-CA339C3B1E03}"/>
              </a:ext>
            </a:extLst>
          </p:cNvPr>
          <p:cNvGrpSpPr/>
          <p:nvPr/>
        </p:nvGrpSpPr>
        <p:grpSpPr>
          <a:xfrm>
            <a:off x="1073386" y="2770922"/>
            <a:ext cx="3050948" cy="3050948"/>
            <a:chOff x="1073386" y="2770922"/>
            <a:chExt cx="3050948" cy="3050948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073386" y="2770922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1910394" y="2770922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2747401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3584409" y="2770922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073388" y="3607930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1910395" y="3607930"/>
              <a:ext cx="539925" cy="53992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2747401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3584409" y="3607930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073388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1910395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2747401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3584409" y="4444938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073388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1910395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2747401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3584409" y="5281945"/>
              <a:ext cx="539925" cy="539925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F1689944-17C9-448B-B19F-C99CCBD37E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146" y="1582378"/>
            <a:ext cx="837008" cy="837008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5EECE88C-4D19-43ED-8CCA-E6B3E1A70920}"/>
              </a:ext>
            </a:extLst>
          </p:cNvPr>
          <p:cNvSpPr txBox="1"/>
          <p:nvPr/>
        </p:nvSpPr>
        <p:spPr>
          <a:xfrm>
            <a:off x="9191433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0D06A38-8E48-4571-BA09-FA295FA6874C}"/>
              </a:ext>
            </a:extLst>
          </p:cNvPr>
          <p:cNvSpPr txBox="1"/>
          <p:nvPr/>
        </p:nvSpPr>
        <p:spPr>
          <a:xfrm>
            <a:off x="8914547" y="2035162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/1/0/0.tif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276B50C1-672E-4EF6-B3D5-19FE877BEAEE}"/>
              </a:ext>
            </a:extLst>
          </p:cNvPr>
          <p:cNvGrpSpPr/>
          <p:nvPr/>
        </p:nvGrpSpPr>
        <p:grpSpPr>
          <a:xfrm>
            <a:off x="5826035" y="4003846"/>
            <a:ext cx="539925" cy="539925"/>
            <a:chOff x="5826035" y="4048451"/>
            <a:chExt cx="539925" cy="539925"/>
          </a:xfrm>
          <a:solidFill>
            <a:schemeClr val="accent2"/>
          </a:solidFill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AD85E11B-2E7F-4AEA-89A1-926E4876FC41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187D8718-C1FC-428F-AC04-A22EB9B084B1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4542505-0B98-44B2-8480-1A5616771944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F6BA0CB-21AF-4A26-83A8-DE367E73A6CA}"/>
                </a:ext>
              </a:extLst>
            </p:cNvPr>
            <p:cNvSpPr/>
            <p:nvPr/>
          </p:nvSpPr>
          <p:spPr>
            <a:xfrm>
              <a:off x="5826035" y="4048451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E82B011D-ABB9-4D3F-A7E6-C3CFDA0FF161}"/>
              </a:ext>
            </a:extLst>
          </p:cNvPr>
          <p:cNvSpPr txBox="1"/>
          <p:nvPr/>
        </p:nvSpPr>
        <p:spPr>
          <a:xfrm>
            <a:off x="4846013" y="1129706"/>
            <a:ext cx="249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2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重采样合成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6A221B8-2831-46AD-A968-4ABB5A9306C1}"/>
              </a:ext>
            </a:extLst>
          </p:cNvPr>
          <p:cNvSpPr/>
          <p:nvPr/>
        </p:nvSpPr>
        <p:spPr>
          <a:xfrm flipH="1">
            <a:off x="5468242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CA6FBA7-DBDF-41CE-AB26-6EA2A0823D92}"/>
              </a:ext>
            </a:extLst>
          </p:cNvPr>
          <p:cNvSpPr/>
          <p:nvPr/>
        </p:nvSpPr>
        <p:spPr>
          <a:xfrm>
            <a:off x="9444598" y="4003447"/>
            <a:ext cx="539925" cy="53992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8B47477-40D2-4CF8-9D9D-B88C1C81791F}"/>
              </a:ext>
            </a:extLst>
          </p:cNvPr>
          <p:cNvSpPr/>
          <p:nvPr/>
        </p:nvSpPr>
        <p:spPr>
          <a:xfrm flipH="1">
            <a:off x="9086808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08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DD448C3-2884-42B3-844E-74D00887E8AD}"/>
              </a:ext>
            </a:extLst>
          </p:cNvPr>
          <p:cNvSpPr/>
          <p:nvPr/>
        </p:nvSpPr>
        <p:spPr>
          <a:xfrm>
            <a:off x="803422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644350D4-BACC-4CE4-909B-8F5CB9C2427D}"/>
              </a:ext>
            </a:extLst>
          </p:cNvPr>
          <p:cNvSpPr/>
          <p:nvPr/>
        </p:nvSpPr>
        <p:spPr>
          <a:xfrm>
            <a:off x="1640430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BF205E4F-2C89-4129-91E0-E450B5880F15}"/>
              </a:ext>
            </a:extLst>
          </p:cNvPr>
          <p:cNvSpPr/>
          <p:nvPr/>
        </p:nvSpPr>
        <p:spPr>
          <a:xfrm>
            <a:off x="2477437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2DC005D7-A5BC-457C-97D9-0CB6EEFAC44D}"/>
              </a:ext>
            </a:extLst>
          </p:cNvPr>
          <p:cNvSpPr/>
          <p:nvPr/>
        </p:nvSpPr>
        <p:spPr>
          <a:xfrm>
            <a:off x="3314445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062EFD97-16E1-4620-B2F5-153A7AA850D5}"/>
              </a:ext>
            </a:extLst>
          </p:cNvPr>
          <p:cNvSpPr/>
          <p:nvPr/>
        </p:nvSpPr>
        <p:spPr>
          <a:xfrm>
            <a:off x="803424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8E93D364-D590-4498-B2CB-6392DCB350E7}"/>
              </a:ext>
            </a:extLst>
          </p:cNvPr>
          <p:cNvSpPr/>
          <p:nvPr/>
        </p:nvSpPr>
        <p:spPr>
          <a:xfrm>
            <a:off x="1640431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933D197E-0445-4FE8-98EB-5BC41323D965}"/>
              </a:ext>
            </a:extLst>
          </p:cNvPr>
          <p:cNvSpPr/>
          <p:nvPr/>
        </p:nvSpPr>
        <p:spPr>
          <a:xfrm>
            <a:off x="2477437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031D5C8A-37D7-4D3A-9C78-8A4C8B628EC9}"/>
              </a:ext>
            </a:extLst>
          </p:cNvPr>
          <p:cNvSpPr/>
          <p:nvPr/>
        </p:nvSpPr>
        <p:spPr>
          <a:xfrm>
            <a:off x="3314445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844B2E17-D7C2-4B99-B629-329C84291C74}"/>
              </a:ext>
            </a:extLst>
          </p:cNvPr>
          <p:cNvSpPr/>
          <p:nvPr/>
        </p:nvSpPr>
        <p:spPr>
          <a:xfrm>
            <a:off x="803424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2456F546-7D0E-48E6-9BA9-1807A4E3C879}"/>
              </a:ext>
            </a:extLst>
          </p:cNvPr>
          <p:cNvSpPr/>
          <p:nvPr/>
        </p:nvSpPr>
        <p:spPr>
          <a:xfrm>
            <a:off x="1640431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C606D2EB-995C-400F-9FD3-21D9B879BC8B}"/>
              </a:ext>
            </a:extLst>
          </p:cNvPr>
          <p:cNvSpPr/>
          <p:nvPr/>
        </p:nvSpPr>
        <p:spPr>
          <a:xfrm>
            <a:off x="2477437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06627E76-3CF1-4C62-87A0-E7100ED224C0}"/>
              </a:ext>
            </a:extLst>
          </p:cNvPr>
          <p:cNvSpPr/>
          <p:nvPr/>
        </p:nvSpPr>
        <p:spPr>
          <a:xfrm>
            <a:off x="3314445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2D352468-2726-4245-9DE0-96C78B43D17D}"/>
              </a:ext>
            </a:extLst>
          </p:cNvPr>
          <p:cNvSpPr/>
          <p:nvPr/>
        </p:nvSpPr>
        <p:spPr>
          <a:xfrm>
            <a:off x="803424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EB0765FB-924B-4320-A789-E9CB638B8B5C}"/>
              </a:ext>
            </a:extLst>
          </p:cNvPr>
          <p:cNvSpPr/>
          <p:nvPr/>
        </p:nvSpPr>
        <p:spPr>
          <a:xfrm>
            <a:off x="1640431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C68D9877-5B84-43CD-8A12-79B260F7F344}"/>
              </a:ext>
            </a:extLst>
          </p:cNvPr>
          <p:cNvSpPr/>
          <p:nvPr/>
        </p:nvSpPr>
        <p:spPr>
          <a:xfrm>
            <a:off x="2477437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87068700-5392-411C-BD0D-C679A435A20D}"/>
              </a:ext>
            </a:extLst>
          </p:cNvPr>
          <p:cNvSpPr/>
          <p:nvPr/>
        </p:nvSpPr>
        <p:spPr>
          <a:xfrm>
            <a:off x="3314445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D8D47C46-EF86-4018-A4A0-BB146633C4DF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9AE6FFB-0FD1-4358-86CF-2C508C78C5EF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C5671136-1492-42B9-88A5-413459EA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607E47-39E8-415D-A46A-F3282C275124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717178-631B-4B1F-95D1-CDB9DE1905FC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25689A-EB6A-477B-BDE3-C2B899B0B51F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470928559"/>
      </p:ext>
    </p:extLst>
  </p:cSld>
  <p:clrMapOvr>
    <a:masterClrMapping/>
  </p:clrMapOvr>
  <p:transition spd="slow" advTm="0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D1124832-BB02-4592-B126-4C7A7F93C191}"/>
              </a:ext>
            </a:extLst>
          </p:cNvPr>
          <p:cNvGrpSpPr/>
          <p:nvPr/>
        </p:nvGrpSpPr>
        <p:grpSpPr>
          <a:xfrm>
            <a:off x="4476841" y="2967335"/>
            <a:ext cx="3238317" cy="923330"/>
            <a:chOff x="4580146" y="2909080"/>
            <a:chExt cx="3238317" cy="923330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5E53A0E-B128-41AE-8841-4928E2DD1C75}"/>
                </a:ext>
              </a:extLst>
            </p:cNvPr>
            <p:cNvSpPr txBox="1"/>
            <p:nvPr/>
          </p:nvSpPr>
          <p:spPr>
            <a:xfrm>
              <a:off x="5556305" y="2909080"/>
              <a:ext cx="226215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5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瓦片化</a:t>
              </a:r>
              <a:endParaRPr lang="zh-CN" altLang="en-US" sz="20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6C7CA95-B9B6-4C97-B5EF-97B1533D7633}"/>
                </a:ext>
              </a:extLst>
            </p:cNvPr>
            <p:cNvSpPr txBox="1"/>
            <p:nvPr/>
          </p:nvSpPr>
          <p:spPr>
            <a:xfrm>
              <a:off x="4580146" y="2983477"/>
              <a:ext cx="114019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为什么</a:t>
              </a:r>
              <a:endParaRPr lang="zh-CN" altLang="en-US" sz="2400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6A88963-EA89-4105-BBA5-407C2C545B42}"/>
                </a:ext>
              </a:extLst>
            </p:cNvPr>
            <p:cNvSpPr txBox="1"/>
            <p:nvPr/>
          </p:nvSpPr>
          <p:spPr>
            <a:xfrm>
              <a:off x="4580146" y="332084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什么是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5530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D8D47C46-EF86-4018-A4A0-BB146633C4DF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9AE6FFB-0FD1-4358-86CF-2C508C78C5EF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C5671136-1492-42B9-88A5-413459EA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607E47-39E8-415D-A46A-F3282C275124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717178-631B-4B1F-95D1-CDB9DE1905FC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25689A-EB6A-477B-BDE3-C2B899B0B51F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0D95D37-8278-4B56-902A-270DA3417C4A}"/>
              </a:ext>
            </a:extLst>
          </p:cNvPr>
          <p:cNvGrpSpPr/>
          <p:nvPr/>
        </p:nvGrpSpPr>
        <p:grpSpPr>
          <a:xfrm>
            <a:off x="5823451" y="3666494"/>
            <a:ext cx="5670823" cy="1863273"/>
            <a:chOff x="6617734" y="2903305"/>
            <a:chExt cx="5670823" cy="1863273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0E808EB9-ACE5-4DBC-96A9-953F89EAC8C0}"/>
                </a:ext>
              </a:extLst>
            </p:cNvPr>
            <p:cNvGrpSpPr/>
            <p:nvPr/>
          </p:nvGrpSpPr>
          <p:grpSpPr>
            <a:xfrm rot="5400000">
              <a:off x="8295789" y="1640723"/>
              <a:ext cx="1447800" cy="4803910"/>
              <a:chOff x="8040547" y="1154125"/>
              <a:chExt cx="1447800" cy="4803910"/>
            </a:xfrm>
          </p:grpSpPr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E9A31A06-4BF6-4EFA-B296-8FE0473EA5F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 flipV="1">
                <a:off x="5642886" y="3551787"/>
                <a:ext cx="4803909" cy="8587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F410B7F-8DBA-46FB-B9A0-5CF0C41751D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086392" y="3556080"/>
                <a:ext cx="4803909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340F0B4-B03B-4683-B3AD-C8A77360CA60}"/>
                </a:ext>
              </a:extLst>
            </p:cNvPr>
            <p:cNvSpPr txBox="1"/>
            <p:nvPr/>
          </p:nvSpPr>
          <p:spPr>
            <a:xfrm>
              <a:off x="11673004" y="2903305"/>
              <a:ext cx="615553" cy="18414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2800" spc="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任务队列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57B0139B-B2BD-486A-9AF7-9D8B4E644965}"/>
              </a:ext>
            </a:extLst>
          </p:cNvPr>
          <p:cNvSpPr/>
          <p:nvPr/>
        </p:nvSpPr>
        <p:spPr>
          <a:xfrm>
            <a:off x="9731829" y="4517571"/>
            <a:ext cx="895531" cy="4594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Arial Black" panose="020B0A04020102020204" pitchFamily="34" charset="0"/>
              </a:rPr>
              <a:t>……</a:t>
            </a:r>
            <a:endParaRPr lang="zh-CN" alt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A6BA859-8352-4B04-A7B6-7A3ADB5AD8BC}"/>
              </a:ext>
            </a:extLst>
          </p:cNvPr>
          <p:cNvSpPr/>
          <p:nvPr/>
        </p:nvSpPr>
        <p:spPr>
          <a:xfrm>
            <a:off x="803422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58E8D52C-80D3-49F0-BB0A-FD9D8D261E62}"/>
              </a:ext>
            </a:extLst>
          </p:cNvPr>
          <p:cNvSpPr/>
          <p:nvPr/>
        </p:nvSpPr>
        <p:spPr>
          <a:xfrm>
            <a:off x="1640430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59208DA8-5BF7-4409-BC76-77A391841431}"/>
              </a:ext>
            </a:extLst>
          </p:cNvPr>
          <p:cNvSpPr/>
          <p:nvPr/>
        </p:nvSpPr>
        <p:spPr>
          <a:xfrm>
            <a:off x="2477437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67314C2-21D7-49A4-B33C-6A877A5D4111}"/>
              </a:ext>
            </a:extLst>
          </p:cNvPr>
          <p:cNvSpPr/>
          <p:nvPr/>
        </p:nvSpPr>
        <p:spPr>
          <a:xfrm>
            <a:off x="3314445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285836AD-54AA-4881-867D-D140D05A2A8B}"/>
              </a:ext>
            </a:extLst>
          </p:cNvPr>
          <p:cNvSpPr/>
          <p:nvPr/>
        </p:nvSpPr>
        <p:spPr>
          <a:xfrm>
            <a:off x="803424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9E259219-52FC-4F54-B0FC-C9E3F5125E86}"/>
              </a:ext>
            </a:extLst>
          </p:cNvPr>
          <p:cNvSpPr/>
          <p:nvPr/>
        </p:nvSpPr>
        <p:spPr>
          <a:xfrm>
            <a:off x="1640431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F6A0BA2E-335A-4455-AF08-B6CF4D2C0635}"/>
              </a:ext>
            </a:extLst>
          </p:cNvPr>
          <p:cNvSpPr/>
          <p:nvPr/>
        </p:nvSpPr>
        <p:spPr>
          <a:xfrm>
            <a:off x="2477437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E2A33800-69AB-48FC-9BF7-5597988EED24}"/>
              </a:ext>
            </a:extLst>
          </p:cNvPr>
          <p:cNvSpPr/>
          <p:nvPr/>
        </p:nvSpPr>
        <p:spPr>
          <a:xfrm>
            <a:off x="3314445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C0C67A07-40D1-476A-AC84-183C7F8744D6}"/>
              </a:ext>
            </a:extLst>
          </p:cNvPr>
          <p:cNvSpPr/>
          <p:nvPr/>
        </p:nvSpPr>
        <p:spPr>
          <a:xfrm>
            <a:off x="803424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91D20C67-C1EE-4B44-9D08-7C7ADBA62937}"/>
              </a:ext>
            </a:extLst>
          </p:cNvPr>
          <p:cNvSpPr/>
          <p:nvPr/>
        </p:nvSpPr>
        <p:spPr>
          <a:xfrm>
            <a:off x="1640431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943219AD-66E6-4C6B-9EB3-6B5882D26CFF}"/>
              </a:ext>
            </a:extLst>
          </p:cNvPr>
          <p:cNvSpPr/>
          <p:nvPr/>
        </p:nvSpPr>
        <p:spPr>
          <a:xfrm>
            <a:off x="2477437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F4C53177-094A-4434-BE4A-E2C24D3BCC43}"/>
              </a:ext>
            </a:extLst>
          </p:cNvPr>
          <p:cNvSpPr/>
          <p:nvPr/>
        </p:nvSpPr>
        <p:spPr>
          <a:xfrm>
            <a:off x="3314445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A2846BDE-B0C7-4433-957C-25532C46ED6A}"/>
              </a:ext>
            </a:extLst>
          </p:cNvPr>
          <p:cNvSpPr/>
          <p:nvPr/>
        </p:nvSpPr>
        <p:spPr>
          <a:xfrm>
            <a:off x="803424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F559D159-2F72-44D7-85DC-78B2AA68CDCE}"/>
              </a:ext>
            </a:extLst>
          </p:cNvPr>
          <p:cNvSpPr/>
          <p:nvPr/>
        </p:nvSpPr>
        <p:spPr>
          <a:xfrm>
            <a:off x="1640431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19229B00-54C9-43F8-9366-3900E4EE6567}"/>
              </a:ext>
            </a:extLst>
          </p:cNvPr>
          <p:cNvSpPr/>
          <p:nvPr/>
        </p:nvSpPr>
        <p:spPr>
          <a:xfrm>
            <a:off x="2477437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D0681ECB-2691-4A1B-A7BC-8D957F5D1BAE}"/>
              </a:ext>
            </a:extLst>
          </p:cNvPr>
          <p:cNvSpPr/>
          <p:nvPr/>
        </p:nvSpPr>
        <p:spPr>
          <a:xfrm>
            <a:off x="3314445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20B79EE-D7DC-4DC9-B02A-1F03B5A4B01D}"/>
              </a:ext>
            </a:extLst>
          </p:cNvPr>
          <p:cNvSpPr/>
          <p:nvPr/>
        </p:nvSpPr>
        <p:spPr>
          <a:xfrm rot="5400000">
            <a:off x="5251926" y="4504303"/>
            <a:ext cx="1275651" cy="57896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1E318F1-5485-40D2-82E1-EAC330837DDD}"/>
              </a:ext>
            </a:extLst>
          </p:cNvPr>
          <p:cNvSpPr/>
          <p:nvPr/>
        </p:nvSpPr>
        <p:spPr>
          <a:xfrm rot="5400000">
            <a:off x="5921242" y="4504303"/>
            <a:ext cx="1275651" cy="578965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7A1D88C4-9A97-4016-8462-6DB76CC88336}"/>
              </a:ext>
            </a:extLst>
          </p:cNvPr>
          <p:cNvSpPr/>
          <p:nvPr/>
        </p:nvSpPr>
        <p:spPr>
          <a:xfrm rot="5400000">
            <a:off x="6590558" y="4504303"/>
            <a:ext cx="1275651" cy="578965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3EE2361-E44C-40E8-B434-34DB3183A4C8}"/>
              </a:ext>
            </a:extLst>
          </p:cNvPr>
          <p:cNvSpPr/>
          <p:nvPr/>
        </p:nvSpPr>
        <p:spPr>
          <a:xfrm rot="5400000">
            <a:off x="7259874" y="4504303"/>
            <a:ext cx="1275651" cy="578965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F193E90-31A4-46CA-9729-37A0AC19E95E}"/>
              </a:ext>
            </a:extLst>
          </p:cNvPr>
          <p:cNvSpPr/>
          <p:nvPr/>
        </p:nvSpPr>
        <p:spPr>
          <a:xfrm rot="5400000">
            <a:off x="7929190" y="4504303"/>
            <a:ext cx="1275651" cy="578965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7B25F98-8586-4E2C-99B8-396624A90C0D}"/>
              </a:ext>
            </a:extLst>
          </p:cNvPr>
          <p:cNvSpPr/>
          <p:nvPr/>
        </p:nvSpPr>
        <p:spPr>
          <a:xfrm rot="5400000">
            <a:off x="8598504" y="4504303"/>
            <a:ext cx="1275651" cy="578965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0AD8D9AF-3A19-400E-84BC-0CB57CDB1C7F}"/>
              </a:ext>
            </a:extLst>
          </p:cNvPr>
          <p:cNvSpPr txBox="1"/>
          <p:nvPr/>
        </p:nvSpPr>
        <p:spPr>
          <a:xfrm rot="5400000">
            <a:off x="5332353" y="4716518"/>
            <a:ext cx="116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(0, 0)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7DC2C286-1E8D-42D2-B390-1ABB0287C1E7}"/>
              </a:ext>
            </a:extLst>
          </p:cNvPr>
          <p:cNvSpPr txBox="1"/>
          <p:nvPr/>
        </p:nvSpPr>
        <p:spPr>
          <a:xfrm rot="5400000">
            <a:off x="5998313" y="4716518"/>
            <a:ext cx="116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(0, 1)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E2940ECB-C5B9-4194-9213-77C3F3C40D2F}"/>
              </a:ext>
            </a:extLst>
          </p:cNvPr>
          <p:cNvSpPr txBox="1"/>
          <p:nvPr/>
        </p:nvSpPr>
        <p:spPr>
          <a:xfrm rot="5400000">
            <a:off x="6664273" y="4716518"/>
            <a:ext cx="116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(0, 2)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74B22412-7857-4B44-8A88-6AEEBE5DB9EA}"/>
              </a:ext>
            </a:extLst>
          </p:cNvPr>
          <p:cNvSpPr txBox="1"/>
          <p:nvPr/>
        </p:nvSpPr>
        <p:spPr>
          <a:xfrm rot="5400000">
            <a:off x="7330233" y="4716518"/>
            <a:ext cx="116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(0, 3)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275957C6-510B-410B-BD9B-E3131CD6A695}"/>
              </a:ext>
            </a:extLst>
          </p:cNvPr>
          <p:cNvSpPr txBox="1"/>
          <p:nvPr/>
        </p:nvSpPr>
        <p:spPr>
          <a:xfrm rot="5400000">
            <a:off x="7996193" y="4716518"/>
            <a:ext cx="116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(1, 0)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59F03431-C235-4C79-8057-D0EC258E73D5}"/>
              </a:ext>
            </a:extLst>
          </p:cNvPr>
          <p:cNvSpPr txBox="1"/>
          <p:nvPr/>
        </p:nvSpPr>
        <p:spPr>
          <a:xfrm rot="5400000">
            <a:off x="8662151" y="4716518"/>
            <a:ext cx="1164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(1, 1)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918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D8D47C46-EF86-4018-A4A0-BB146633C4DF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9AE6FFB-0FD1-4358-86CF-2C508C78C5EF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C5671136-1492-42B9-88A5-413459EAA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607E47-39E8-415D-A46A-F3282C275124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717178-631B-4B1F-95D1-CDB9DE1905FC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25689A-EB6A-477B-BDE3-C2B899B0B51F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0D95D37-8278-4B56-902A-270DA3417C4A}"/>
              </a:ext>
            </a:extLst>
          </p:cNvPr>
          <p:cNvGrpSpPr/>
          <p:nvPr/>
        </p:nvGrpSpPr>
        <p:grpSpPr>
          <a:xfrm>
            <a:off x="5823451" y="3666494"/>
            <a:ext cx="5670823" cy="1863273"/>
            <a:chOff x="6617734" y="2903305"/>
            <a:chExt cx="5670823" cy="1863273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0E808EB9-ACE5-4DBC-96A9-953F89EAC8C0}"/>
                </a:ext>
              </a:extLst>
            </p:cNvPr>
            <p:cNvGrpSpPr/>
            <p:nvPr/>
          </p:nvGrpSpPr>
          <p:grpSpPr>
            <a:xfrm rot="5400000">
              <a:off x="8295789" y="1640723"/>
              <a:ext cx="1447800" cy="4803910"/>
              <a:chOff x="8040547" y="1154125"/>
              <a:chExt cx="1447800" cy="4803910"/>
            </a:xfrm>
          </p:grpSpPr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E9A31A06-4BF6-4EFA-B296-8FE0473EA5F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 flipV="1">
                <a:off x="5642886" y="3551787"/>
                <a:ext cx="4803909" cy="8587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F410B7F-8DBA-46FB-B9A0-5CF0C41751D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086392" y="3556080"/>
                <a:ext cx="4803909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340F0B4-B03B-4683-B3AD-C8A77360CA60}"/>
                </a:ext>
              </a:extLst>
            </p:cNvPr>
            <p:cNvSpPr txBox="1"/>
            <p:nvPr/>
          </p:nvSpPr>
          <p:spPr>
            <a:xfrm>
              <a:off x="11673004" y="2903305"/>
              <a:ext cx="615553" cy="18414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2800" spc="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任务队列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57B0139B-B2BD-486A-9AF7-9D8B4E644965}"/>
              </a:ext>
            </a:extLst>
          </p:cNvPr>
          <p:cNvSpPr/>
          <p:nvPr/>
        </p:nvSpPr>
        <p:spPr>
          <a:xfrm>
            <a:off x="5823451" y="4517571"/>
            <a:ext cx="4803909" cy="4594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Arial Black" panose="020B0A04020102020204" pitchFamily="34" charset="0"/>
              </a:rPr>
              <a:t>……</a:t>
            </a:r>
            <a:endParaRPr lang="zh-CN" alt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A6BA859-8352-4B04-A7B6-7A3ADB5AD8BC}"/>
              </a:ext>
            </a:extLst>
          </p:cNvPr>
          <p:cNvSpPr/>
          <p:nvPr/>
        </p:nvSpPr>
        <p:spPr>
          <a:xfrm>
            <a:off x="803422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58E8D52C-80D3-49F0-BB0A-FD9D8D261E62}"/>
              </a:ext>
            </a:extLst>
          </p:cNvPr>
          <p:cNvSpPr/>
          <p:nvPr/>
        </p:nvSpPr>
        <p:spPr>
          <a:xfrm>
            <a:off x="1640430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59208DA8-5BF7-4409-BC76-77A391841431}"/>
              </a:ext>
            </a:extLst>
          </p:cNvPr>
          <p:cNvSpPr/>
          <p:nvPr/>
        </p:nvSpPr>
        <p:spPr>
          <a:xfrm>
            <a:off x="2477437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67314C2-21D7-49A4-B33C-6A877A5D4111}"/>
              </a:ext>
            </a:extLst>
          </p:cNvPr>
          <p:cNvSpPr/>
          <p:nvPr/>
        </p:nvSpPr>
        <p:spPr>
          <a:xfrm>
            <a:off x="3314445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285836AD-54AA-4881-867D-D140D05A2A8B}"/>
              </a:ext>
            </a:extLst>
          </p:cNvPr>
          <p:cNvSpPr/>
          <p:nvPr/>
        </p:nvSpPr>
        <p:spPr>
          <a:xfrm>
            <a:off x="803424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9E259219-52FC-4F54-B0FC-C9E3F5125E86}"/>
              </a:ext>
            </a:extLst>
          </p:cNvPr>
          <p:cNvSpPr/>
          <p:nvPr/>
        </p:nvSpPr>
        <p:spPr>
          <a:xfrm>
            <a:off x="1640431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F6A0BA2E-335A-4455-AF08-B6CF4D2C0635}"/>
              </a:ext>
            </a:extLst>
          </p:cNvPr>
          <p:cNvSpPr/>
          <p:nvPr/>
        </p:nvSpPr>
        <p:spPr>
          <a:xfrm>
            <a:off x="2477437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E2A33800-69AB-48FC-9BF7-5597988EED24}"/>
              </a:ext>
            </a:extLst>
          </p:cNvPr>
          <p:cNvSpPr/>
          <p:nvPr/>
        </p:nvSpPr>
        <p:spPr>
          <a:xfrm>
            <a:off x="3314445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C0C67A07-40D1-476A-AC84-183C7F8744D6}"/>
              </a:ext>
            </a:extLst>
          </p:cNvPr>
          <p:cNvSpPr/>
          <p:nvPr/>
        </p:nvSpPr>
        <p:spPr>
          <a:xfrm>
            <a:off x="803424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91D20C67-C1EE-4B44-9D08-7C7ADBA62937}"/>
              </a:ext>
            </a:extLst>
          </p:cNvPr>
          <p:cNvSpPr/>
          <p:nvPr/>
        </p:nvSpPr>
        <p:spPr>
          <a:xfrm>
            <a:off x="1640431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943219AD-66E6-4C6B-9EB3-6B5882D26CFF}"/>
              </a:ext>
            </a:extLst>
          </p:cNvPr>
          <p:cNvSpPr/>
          <p:nvPr/>
        </p:nvSpPr>
        <p:spPr>
          <a:xfrm>
            <a:off x="2477437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F4C53177-094A-4434-BE4A-E2C24D3BCC43}"/>
              </a:ext>
            </a:extLst>
          </p:cNvPr>
          <p:cNvSpPr/>
          <p:nvPr/>
        </p:nvSpPr>
        <p:spPr>
          <a:xfrm>
            <a:off x="3314445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A2846BDE-B0C7-4433-957C-25532C46ED6A}"/>
              </a:ext>
            </a:extLst>
          </p:cNvPr>
          <p:cNvSpPr/>
          <p:nvPr/>
        </p:nvSpPr>
        <p:spPr>
          <a:xfrm>
            <a:off x="803424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F559D159-2F72-44D7-85DC-78B2AA68CDCE}"/>
              </a:ext>
            </a:extLst>
          </p:cNvPr>
          <p:cNvSpPr/>
          <p:nvPr/>
        </p:nvSpPr>
        <p:spPr>
          <a:xfrm>
            <a:off x="1640431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19229B00-54C9-43F8-9366-3900E4EE6567}"/>
              </a:ext>
            </a:extLst>
          </p:cNvPr>
          <p:cNvSpPr/>
          <p:nvPr/>
        </p:nvSpPr>
        <p:spPr>
          <a:xfrm>
            <a:off x="2477437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D0681ECB-2691-4A1B-A7BC-8D957F5D1BAE}"/>
              </a:ext>
            </a:extLst>
          </p:cNvPr>
          <p:cNvSpPr/>
          <p:nvPr/>
        </p:nvSpPr>
        <p:spPr>
          <a:xfrm>
            <a:off x="3314445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PA-矩形 15">
            <a:extLst>
              <a:ext uri="{FF2B5EF4-FFF2-40B4-BE49-F238E27FC236}">
                <a16:creationId xmlns:a16="http://schemas.microsoft.com/office/drawing/2014/main" id="{F20B79EE-D7DC-4DC9-B02A-1F03B5A4B01D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>
          <a:xfrm rot="5400000">
            <a:off x="797549" y="2630063"/>
            <a:ext cx="844509" cy="84124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1E318F1-5485-40D2-82E1-EAC330837DDD}"/>
              </a:ext>
            </a:extLst>
          </p:cNvPr>
          <p:cNvSpPr>
            <a:spLocks/>
          </p:cNvSpPr>
          <p:nvPr/>
        </p:nvSpPr>
        <p:spPr>
          <a:xfrm rot="5400000">
            <a:off x="1634552" y="2630065"/>
            <a:ext cx="844509" cy="841248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7A1D88C4-9A97-4016-8462-6DB76CC88336}"/>
              </a:ext>
            </a:extLst>
          </p:cNvPr>
          <p:cNvSpPr>
            <a:spLocks/>
          </p:cNvSpPr>
          <p:nvPr/>
        </p:nvSpPr>
        <p:spPr>
          <a:xfrm rot="5400000">
            <a:off x="2471553" y="2630065"/>
            <a:ext cx="844509" cy="841248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3EE2361-E44C-40E8-B434-34DB3183A4C8}"/>
              </a:ext>
            </a:extLst>
          </p:cNvPr>
          <p:cNvSpPr>
            <a:spLocks/>
          </p:cNvSpPr>
          <p:nvPr/>
        </p:nvSpPr>
        <p:spPr>
          <a:xfrm rot="5400000">
            <a:off x="3308547" y="2630065"/>
            <a:ext cx="844509" cy="841248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F193E90-31A4-46CA-9729-37A0AC19E95E}"/>
              </a:ext>
            </a:extLst>
          </p:cNvPr>
          <p:cNvSpPr>
            <a:spLocks/>
          </p:cNvSpPr>
          <p:nvPr/>
        </p:nvSpPr>
        <p:spPr>
          <a:xfrm rot="5400000">
            <a:off x="799150" y="3472949"/>
            <a:ext cx="837009" cy="83700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7B25F98-8586-4E2C-99B8-396624A90C0D}"/>
              </a:ext>
            </a:extLst>
          </p:cNvPr>
          <p:cNvSpPr>
            <a:spLocks/>
          </p:cNvSpPr>
          <p:nvPr/>
        </p:nvSpPr>
        <p:spPr>
          <a:xfrm rot="5400000">
            <a:off x="1638277" y="3470824"/>
            <a:ext cx="837009" cy="841248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8747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D8D47C46-EF86-4018-A4A0-BB146633C4DF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9AE6FFB-0FD1-4358-86CF-2C508C78C5EF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C5671136-1492-42B9-88A5-413459EAA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607E47-39E8-415D-A46A-F3282C275124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717178-631B-4B1F-95D1-CDB9DE1905FC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25689A-EB6A-477B-BDE3-C2B899B0B51F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0D95D37-8278-4B56-902A-270DA3417C4A}"/>
              </a:ext>
            </a:extLst>
          </p:cNvPr>
          <p:cNvGrpSpPr/>
          <p:nvPr/>
        </p:nvGrpSpPr>
        <p:grpSpPr>
          <a:xfrm>
            <a:off x="5823451" y="3666494"/>
            <a:ext cx="5670823" cy="1863273"/>
            <a:chOff x="6617734" y="2903305"/>
            <a:chExt cx="5670823" cy="1863273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0E808EB9-ACE5-4DBC-96A9-953F89EAC8C0}"/>
                </a:ext>
              </a:extLst>
            </p:cNvPr>
            <p:cNvGrpSpPr/>
            <p:nvPr/>
          </p:nvGrpSpPr>
          <p:grpSpPr>
            <a:xfrm rot="5400000">
              <a:off x="8295789" y="1640723"/>
              <a:ext cx="1447800" cy="4803910"/>
              <a:chOff x="8040547" y="1154125"/>
              <a:chExt cx="1447800" cy="4803910"/>
            </a:xfrm>
          </p:grpSpPr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E9A31A06-4BF6-4EFA-B296-8FE0473EA5F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 flipV="1">
                <a:off x="5642886" y="3551787"/>
                <a:ext cx="4803909" cy="8587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F410B7F-8DBA-46FB-B9A0-5CF0C41751D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086392" y="3556080"/>
                <a:ext cx="4803909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340F0B4-B03B-4683-B3AD-C8A77360CA60}"/>
                </a:ext>
              </a:extLst>
            </p:cNvPr>
            <p:cNvSpPr txBox="1"/>
            <p:nvPr/>
          </p:nvSpPr>
          <p:spPr>
            <a:xfrm>
              <a:off x="11673004" y="2903305"/>
              <a:ext cx="615553" cy="18414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2800" spc="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任务队列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57B0139B-B2BD-486A-9AF7-9D8B4E644965}"/>
              </a:ext>
            </a:extLst>
          </p:cNvPr>
          <p:cNvSpPr/>
          <p:nvPr/>
        </p:nvSpPr>
        <p:spPr>
          <a:xfrm>
            <a:off x="5823451" y="4517571"/>
            <a:ext cx="4803909" cy="4594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Arial Black" panose="020B0A04020102020204" pitchFamily="34" charset="0"/>
              </a:rPr>
              <a:t>……</a:t>
            </a:r>
            <a:endParaRPr lang="zh-CN" alt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A6BA859-8352-4B04-A7B6-7A3ADB5AD8BC}"/>
              </a:ext>
            </a:extLst>
          </p:cNvPr>
          <p:cNvSpPr/>
          <p:nvPr/>
        </p:nvSpPr>
        <p:spPr>
          <a:xfrm>
            <a:off x="803422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58E8D52C-80D3-49F0-BB0A-FD9D8D261E62}"/>
              </a:ext>
            </a:extLst>
          </p:cNvPr>
          <p:cNvSpPr/>
          <p:nvPr/>
        </p:nvSpPr>
        <p:spPr>
          <a:xfrm>
            <a:off x="1640430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59208DA8-5BF7-4409-BC76-77A391841431}"/>
              </a:ext>
            </a:extLst>
          </p:cNvPr>
          <p:cNvSpPr/>
          <p:nvPr/>
        </p:nvSpPr>
        <p:spPr>
          <a:xfrm>
            <a:off x="2477437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67314C2-21D7-49A4-B33C-6A877A5D4111}"/>
              </a:ext>
            </a:extLst>
          </p:cNvPr>
          <p:cNvSpPr/>
          <p:nvPr/>
        </p:nvSpPr>
        <p:spPr>
          <a:xfrm>
            <a:off x="3314445" y="2628434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285836AD-54AA-4881-867D-D140D05A2A8B}"/>
              </a:ext>
            </a:extLst>
          </p:cNvPr>
          <p:cNvSpPr/>
          <p:nvPr/>
        </p:nvSpPr>
        <p:spPr>
          <a:xfrm>
            <a:off x="803424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9E259219-52FC-4F54-B0FC-C9E3F5125E86}"/>
              </a:ext>
            </a:extLst>
          </p:cNvPr>
          <p:cNvSpPr/>
          <p:nvPr/>
        </p:nvSpPr>
        <p:spPr>
          <a:xfrm>
            <a:off x="1640431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F6A0BA2E-335A-4455-AF08-B6CF4D2C0635}"/>
              </a:ext>
            </a:extLst>
          </p:cNvPr>
          <p:cNvSpPr/>
          <p:nvPr/>
        </p:nvSpPr>
        <p:spPr>
          <a:xfrm>
            <a:off x="2477437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E2A33800-69AB-48FC-9BF7-5597988EED24}"/>
              </a:ext>
            </a:extLst>
          </p:cNvPr>
          <p:cNvSpPr/>
          <p:nvPr/>
        </p:nvSpPr>
        <p:spPr>
          <a:xfrm>
            <a:off x="3314445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C0C67A07-40D1-476A-AC84-183C7F8744D6}"/>
              </a:ext>
            </a:extLst>
          </p:cNvPr>
          <p:cNvSpPr/>
          <p:nvPr/>
        </p:nvSpPr>
        <p:spPr>
          <a:xfrm>
            <a:off x="803424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91D20C67-C1EE-4B44-9D08-7C7ADBA62937}"/>
              </a:ext>
            </a:extLst>
          </p:cNvPr>
          <p:cNvSpPr/>
          <p:nvPr/>
        </p:nvSpPr>
        <p:spPr>
          <a:xfrm>
            <a:off x="1640431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943219AD-66E6-4C6B-9EB3-6B5882D26CFF}"/>
              </a:ext>
            </a:extLst>
          </p:cNvPr>
          <p:cNvSpPr/>
          <p:nvPr/>
        </p:nvSpPr>
        <p:spPr>
          <a:xfrm>
            <a:off x="2477437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F4C53177-094A-4434-BE4A-E2C24D3BCC43}"/>
              </a:ext>
            </a:extLst>
          </p:cNvPr>
          <p:cNvSpPr/>
          <p:nvPr/>
        </p:nvSpPr>
        <p:spPr>
          <a:xfrm>
            <a:off x="3314445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A2846BDE-B0C7-4433-957C-25532C46ED6A}"/>
              </a:ext>
            </a:extLst>
          </p:cNvPr>
          <p:cNvSpPr/>
          <p:nvPr/>
        </p:nvSpPr>
        <p:spPr>
          <a:xfrm>
            <a:off x="803424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F559D159-2F72-44D7-85DC-78B2AA68CDCE}"/>
              </a:ext>
            </a:extLst>
          </p:cNvPr>
          <p:cNvSpPr/>
          <p:nvPr/>
        </p:nvSpPr>
        <p:spPr>
          <a:xfrm>
            <a:off x="1640431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19229B00-54C9-43F8-9366-3900E4EE6567}"/>
              </a:ext>
            </a:extLst>
          </p:cNvPr>
          <p:cNvSpPr/>
          <p:nvPr/>
        </p:nvSpPr>
        <p:spPr>
          <a:xfrm>
            <a:off x="2477437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D0681ECB-2691-4A1B-A7BC-8D957F5D1BAE}"/>
              </a:ext>
            </a:extLst>
          </p:cNvPr>
          <p:cNvSpPr/>
          <p:nvPr/>
        </p:nvSpPr>
        <p:spPr>
          <a:xfrm>
            <a:off x="3314445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PA-矩形 15">
            <a:extLst>
              <a:ext uri="{FF2B5EF4-FFF2-40B4-BE49-F238E27FC236}">
                <a16:creationId xmlns:a16="http://schemas.microsoft.com/office/drawing/2014/main" id="{F20B79EE-D7DC-4DC9-B02A-1F03B5A4B01D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>
          <a:xfrm rot="5400000">
            <a:off x="797549" y="2630063"/>
            <a:ext cx="844509" cy="84124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1E318F1-5485-40D2-82E1-EAC330837DDD}"/>
              </a:ext>
            </a:extLst>
          </p:cNvPr>
          <p:cNvSpPr>
            <a:spLocks/>
          </p:cNvSpPr>
          <p:nvPr/>
        </p:nvSpPr>
        <p:spPr>
          <a:xfrm rot="5400000">
            <a:off x="1634552" y="2630065"/>
            <a:ext cx="844509" cy="841248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7A1D88C4-9A97-4016-8462-6DB76CC88336}"/>
              </a:ext>
            </a:extLst>
          </p:cNvPr>
          <p:cNvSpPr>
            <a:spLocks/>
          </p:cNvSpPr>
          <p:nvPr/>
        </p:nvSpPr>
        <p:spPr>
          <a:xfrm rot="5400000">
            <a:off x="2471553" y="2630065"/>
            <a:ext cx="844509" cy="841248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3EE2361-E44C-40E8-B434-34DB3183A4C8}"/>
              </a:ext>
            </a:extLst>
          </p:cNvPr>
          <p:cNvSpPr>
            <a:spLocks/>
          </p:cNvSpPr>
          <p:nvPr/>
        </p:nvSpPr>
        <p:spPr>
          <a:xfrm rot="5400000">
            <a:off x="3308547" y="2630065"/>
            <a:ext cx="844509" cy="841248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F193E90-31A4-46CA-9729-37A0AC19E95E}"/>
              </a:ext>
            </a:extLst>
          </p:cNvPr>
          <p:cNvSpPr>
            <a:spLocks/>
          </p:cNvSpPr>
          <p:nvPr/>
        </p:nvSpPr>
        <p:spPr>
          <a:xfrm rot="5400000">
            <a:off x="799150" y="3472949"/>
            <a:ext cx="837009" cy="83700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7B25F98-8586-4E2C-99B8-396624A90C0D}"/>
              </a:ext>
            </a:extLst>
          </p:cNvPr>
          <p:cNvSpPr>
            <a:spLocks/>
          </p:cNvSpPr>
          <p:nvPr/>
        </p:nvSpPr>
        <p:spPr>
          <a:xfrm rot="5400000">
            <a:off x="1638277" y="3470824"/>
            <a:ext cx="837009" cy="841248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9AEFC60-26C3-423D-B805-90023298545F}"/>
              </a:ext>
            </a:extLst>
          </p:cNvPr>
          <p:cNvSpPr txBox="1"/>
          <p:nvPr/>
        </p:nvSpPr>
        <p:spPr>
          <a:xfrm>
            <a:off x="933188" y="2816105"/>
            <a:ext cx="5732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Bahnschrift SemiLight" panose="020B0502040204020203" pitchFamily="34" charset="0"/>
                <a:ea typeface="方正悠黑简可变 重 宽 高 1" panose="02000600000000000000" pitchFamily="2" charset="-122"/>
              </a:rPr>
              <a:t>#0</a:t>
            </a:r>
            <a:endParaRPr lang="zh-CN" altLang="en-US" sz="2400" b="1" dirty="0">
              <a:solidFill>
                <a:schemeClr val="bg1"/>
              </a:solidFill>
              <a:latin typeface="Bahnschrift SemiLight" panose="020B0502040204020203" pitchFamily="34" charset="0"/>
              <a:ea typeface="方正悠黑简可变 重 宽 高 1" panose="02000600000000000000" pitchFamily="2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234534CD-794E-401A-BAE8-6E83F4595100}"/>
              </a:ext>
            </a:extLst>
          </p:cNvPr>
          <p:cNvSpPr txBox="1"/>
          <p:nvPr/>
        </p:nvSpPr>
        <p:spPr>
          <a:xfrm>
            <a:off x="1768769" y="2816105"/>
            <a:ext cx="5732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Bahnschrift SemiLight" panose="020B0502040204020203" pitchFamily="34" charset="0"/>
                <a:ea typeface="方正悠黑简可变 重 宽 高 1" panose="02000600000000000000" pitchFamily="2" charset="-122"/>
              </a:rPr>
              <a:t>#1</a:t>
            </a:r>
            <a:endParaRPr lang="zh-CN" altLang="en-US" sz="2400" b="1" dirty="0">
              <a:solidFill>
                <a:schemeClr val="bg1"/>
              </a:solidFill>
              <a:latin typeface="Bahnschrift SemiLight" panose="020B0502040204020203" pitchFamily="34" charset="0"/>
              <a:ea typeface="方正悠黑简可变 重 宽 高 1" panose="02000600000000000000" pitchFamily="2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EEF41A2-8C50-44BF-9663-3BC8B820F9A9}"/>
              </a:ext>
            </a:extLst>
          </p:cNvPr>
          <p:cNvSpPr txBox="1"/>
          <p:nvPr/>
        </p:nvSpPr>
        <p:spPr>
          <a:xfrm>
            <a:off x="2604350" y="2816105"/>
            <a:ext cx="5732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Bahnschrift SemiLight" panose="020B0502040204020203" pitchFamily="34" charset="0"/>
                <a:ea typeface="方正悠黑简可变 重 宽 高 1" panose="02000600000000000000" pitchFamily="2" charset="-122"/>
              </a:rPr>
              <a:t>#2</a:t>
            </a:r>
            <a:endParaRPr lang="zh-CN" altLang="en-US" sz="2400" b="1" dirty="0">
              <a:solidFill>
                <a:schemeClr val="bg1"/>
              </a:solidFill>
              <a:latin typeface="Bahnschrift SemiLight" panose="020B0502040204020203" pitchFamily="34" charset="0"/>
              <a:ea typeface="方正悠黑简可变 重 宽 高 1" panose="02000600000000000000" pitchFamily="2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DB6D10D-3BF6-432C-B377-A1DAB9393C37}"/>
              </a:ext>
            </a:extLst>
          </p:cNvPr>
          <p:cNvSpPr txBox="1"/>
          <p:nvPr/>
        </p:nvSpPr>
        <p:spPr>
          <a:xfrm>
            <a:off x="924832" y="3660614"/>
            <a:ext cx="5732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Bahnschrift SemiLight" panose="020B0502040204020203" pitchFamily="34" charset="0"/>
                <a:ea typeface="方正悠黑简可变 重 宽 高 1" panose="02000600000000000000" pitchFamily="2" charset="-122"/>
              </a:rPr>
              <a:t>#4</a:t>
            </a:r>
            <a:endParaRPr lang="zh-CN" altLang="en-US" sz="2400" b="1" dirty="0">
              <a:solidFill>
                <a:schemeClr val="bg1"/>
              </a:solidFill>
              <a:latin typeface="Bahnschrift SemiLight" panose="020B0502040204020203" pitchFamily="34" charset="0"/>
              <a:ea typeface="方正悠黑简可变 重 宽 高 1" panose="02000600000000000000" pitchFamily="2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22C4E04-3ECA-4E28-8864-92BE3882FFEB}"/>
              </a:ext>
            </a:extLst>
          </p:cNvPr>
          <p:cNvSpPr txBox="1"/>
          <p:nvPr/>
        </p:nvSpPr>
        <p:spPr>
          <a:xfrm>
            <a:off x="3439931" y="2816105"/>
            <a:ext cx="5732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Bahnschrift SemiLight" panose="020B0502040204020203" pitchFamily="34" charset="0"/>
                <a:ea typeface="方正悠黑简可变 重 宽 高 1" panose="02000600000000000000" pitchFamily="2" charset="-122"/>
              </a:rPr>
              <a:t>#3</a:t>
            </a:r>
            <a:endParaRPr lang="zh-CN" altLang="en-US" sz="2400" b="1" dirty="0">
              <a:solidFill>
                <a:schemeClr val="bg1"/>
              </a:solidFill>
              <a:latin typeface="Bahnschrift SemiLight" panose="020B0502040204020203" pitchFamily="34" charset="0"/>
              <a:ea typeface="方正悠黑简可变 重 宽 高 1" panose="02000600000000000000" pitchFamily="2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4B570D0-04A0-494C-9FA5-53F401553ACF}"/>
              </a:ext>
            </a:extLst>
          </p:cNvPr>
          <p:cNvSpPr txBox="1"/>
          <p:nvPr/>
        </p:nvSpPr>
        <p:spPr>
          <a:xfrm>
            <a:off x="1778529" y="3660615"/>
            <a:ext cx="5732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Bahnschrift SemiLight" panose="020B0502040204020203" pitchFamily="34" charset="0"/>
                <a:ea typeface="方正悠黑简可变 重 宽 高 1" panose="02000600000000000000" pitchFamily="2" charset="-122"/>
              </a:rPr>
              <a:t>#5</a:t>
            </a:r>
            <a:endParaRPr lang="zh-CN" altLang="en-US" sz="2400" b="1" dirty="0">
              <a:solidFill>
                <a:schemeClr val="bg1"/>
              </a:solidFill>
              <a:latin typeface="Bahnschrift SemiLight" panose="020B0502040204020203" pitchFamily="34" charset="0"/>
              <a:ea typeface="方正悠黑简可变 重 宽 高 1" panose="02000600000000000000" pitchFamily="2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8825D68-12CC-4278-A778-F0363B1F7E25}"/>
              </a:ext>
            </a:extLst>
          </p:cNvPr>
          <p:cNvSpPr txBox="1"/>
          <p:nvPr/>
        </p:nvSpPr>
        <p:spPr>
          <a:xfrm>
            <a:off x="5261947" y="2816105"/>
            <a:ext cx="1668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线程号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92296079-D792-4ABA-93A2-C265A33A6FE8}"/>
              </a:ext>
            </a:extLst>
          </p:cNvPr>
          <p:cNvCxnSpPr>
            <a:cxnSpLocks/>
            <a:endCxn id="45" idx="1"/>
          </p:cNvCxnSpPr>
          <p:nvPr/>
        </p:nvCxnSpPr>
        <p:spPr>
          <a:xfrm>
            <a:off x="3885349" y="3046938"/>
            <a:ext cx="137659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3955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FADED0C-00CE-400A-81FB-D0DDB3EA60F8}"/>
              </a:ext>
            </a:extLst>
          </p:cNvPr>
          <p:cNvSpPr/>
          <p:nvPr/>
        </p:nvSpPr>
        <p:spPr>
          <a:xfrm>
            <a:off x="803424" y="2624388"/>
            <a:ext cx="3348029" cy="334802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DD448C3-2884-42B3-844E-74D00887E8AD}"/>
              </a:ext>
            </a:extLst>
          </p:cNvPr>
          <p:cNvSpPr/>
          <p:nvPr/>
        </p:nvSpPr>
        <p:spPr>
          <a:xfrm>
            <a:off x="5506802" y="2627691"/>
            <a:ext cx="589198" cy="58919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  <a:ea typeface="方正悠黑简可变 重 宽 高 1" panose="02000600000000000000" pitchFamily="2" charset="-122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644350D4-BACC-4CE4-909B-8F5CB9C2427D}"/>
              </a:ext>
            </a:extLst>
          </p:cNvPr>
          <p:cNvSpPr/>
          <p:nvPr/>
        </p:nvSpPr>
        <p:spPr>
          <a:xfrm>
            <a:off x="6343810" y="2627691"/>
            <a:ext cx="589198" cy="589198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BF205E4F-2C89-4129-91E0-E450B5880F15}"/>
              </a:ext>
            </a:extLst>
          </p:cNvPr>
          <p:cNvSpPr/>
          <p:nvPr/>
        </p:nvSpPr>
        <p:spPr>
          <a:xfrm>
            <a:off x="7180817" y="2627691"/>
            <a:ext cx="589198" cy="589198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2DC005D7-A5BC-457C-97D9-0CB6EEFAC44D}"/>
              </a:ext>
            </a:extLst>
          </p:cNvPr>
          <p:cNvSpPr/>
          <p:nvPr/>
        </p:nvSpPr>
        <p:spPr>
          <a:xfrm>
            <a:off x="8017825" y="2627691"/>
            <a:ext cx="589198" cy="589198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062EFD97-16E1-4620-B2F5-153A7AA850D5}"/>
              </a:ext>
            </a:extLst>
          </p:cNvPr>
          <p:cNvSpPr/>
          <p:nvPr/>
        </p:nvSpPr>
        <p:spPr>
          <a:xfrm>
            <a:off x="5506804" y="3464699"/>
            <a:ext cx="589198" cy="589198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8E93D364-D590-4498-B2CB-6392DCB350E7}"/>
              </a:ext>
            </a:extLst>
          </p:cNvPr>
          <p:cNvSpPr/>
          <p:nvPr/>
        </p:nvSpPr>
        <p:spPr>
          <a:xfrm>
            <a:off x="6343811" y="3464699"/>
            <a:ext cx="589198" cy="589198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933D197E-0445-4FE8-98EB-5BC41323D965}"/>
              </a:ext>
            </a:extLst>
          </p:cNvPr>
          <p:cNvSpPr/>
          <p:nvPr/>
        </p:nvSpPr>
        <p:spPr>
          <a:xfrm>
            <a:off x="2477437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031D5C8A-37D7-4D3A-9C78-8A4C8B628EC9}"/>
              </a:ext>
            </a:extLst>
          </p:cNvPr>
          <p:cNvSpPr/>
          <p:nvPr/>
        </p:nvSpPr>
        <p:spPr>
          <a:xfrm>
            <a:off x="3314445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844B2E17-D7C2-4B99-B629-329C84291C74}"/>
              </a:ext>
            </a:extLst>
          </p:cNvPr>
          <p:cNvSpPr/>
          <p:nvPr/>
        </p:nvSpPr>
        <p:spPr>
          <a:xfrm>
            <a:off x="803424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2456F546-7D0E-48E6-9BA9-1807A4E3C879}"/>
              </a:ext>
            </a:extLst>
          </p:cNvPr>
          <p:cNvSpPr/>
          <p:nvPr/>
        </p:nvSpPr>
        <p:spPr>
          <a:xfrm>
            <a:off x="1640431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C606D2EB-995C-400F-9FD3-21D9B879BC8B}"/>
              </a:ext>
            </a:extLst>
          </p:cNvPr>
          <p:cNvSpPr/>
          <p:nvPr/>
        </p:nvSpPr>
        <p:spPr>
          <a:xfrm>
            <a:off x="2477437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06627E76-3CF1-4C62-87A0-E7100ED224C0}"/>
              </a:ext>
            </a:extLst>
          </p:cNvPr>
          <p:cNvSpPr/>
          <p:nvPr/>
        </p:nvSpPr>
        <p:spPr>
          <a:xfrm>
            <a:off x="3314445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2D352468-2726-4245-9DE0-96C78B43D17D}"/>
              </a:ext>
            </a:extLst>
          </p:cNvPr>
          <p:cNvSpPr/>
          <p:nvPr/>
        </p:nvSpPr>
        <p:spPr>
          <a:xfrm>
            <a:off x="803424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EB0765FB-924B-4320-A789-E9CB638B8B5C}"/>
              </a:ext>
            </a:extLst>
          </p:cNvPr>
          <p:cNvSpPr/>
          <p:nvPr/>
        </p:nvSpPr>
        <p:spPr>
          <a:xfrm>
            <a:off x="1640431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C68D9877-5B84-43CD-8A12-79B260F7F344}"/>
              </a:ext>
            </a:extLst>
          </p:cNvPr>
          <p:cNvSpPr/>
          <p:nvPr/>
        </p:nvSpPr>
        <p:spPr>
          <a:xfrm>
            <a:off x="2477437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87068700-5392-411C-BD0D-C679A435A20D}"/>
              </a:ext>
            </a:extLst>
          </p:cNvPr>
          <p:cNvSpPr/>
          <p:nvPr/>
        </p:nvSpPr>
        <p:spPr>
          <a:xfrm>
            <a:off x="3314445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D8D47C46-EF86-4018-A4A0-BB146633C4DF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9AE6FFB-0FD1-4358-86CF-2C508C78C5EF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C5671136-1492-42B9-88A5-413459EA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607E47-39E8-415D-A46A-F3282C275124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717178-631B-4B1F-95D1-CDB9DE1905FC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25689A-EB6A-477B-BDE3-C2B899B0B51F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0D95D37-8278-4B56-902A-270DA3417C4A}"/>
              </a:ext>
            </a:extLst>
          </p:cNvPr>
          <p:cNvGrpSpPr/>
          <p:nvPr/>
        </p:nvGrpSpPr>
        <p:grpSpPr>
          <a:xfrm>
            <a:off x="5717753" y="4130918"/>
            <a:ext cx="5670823" cy="1863273"/>
            <a:chOff x="6617734" y="2903305"/>
            <a:chExt cx="5670823" cy="1863273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0E808EB9-ACE5-4DBC-96A9-953F89EAC8C0}"/>
                </a:ext>
              </a:extLst>
            </p:cNvPr>
            <p:cNvGrpSpPr/>
            <p:nvPr/>
          </p:nvGrpSpPr>
          <p:grpSpPr>
            <a:xfrm rot="5400000">
              <a:off x="8295789" y="1640723"/>
              <a:ext cx="1447800" cy="4803910"/>
              <a:chOff x="8040547" y="1154125"/>
              <a:chExt cx="1447800" cy="4803910"/>
            </a:xfrm>
          </p:grpSpPr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E9A31A06-4BF6-4EFA-B296-8FE0473EA5F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 flipV="1">
                <a:off x="5642886" y="3551787"/>
                <a:ext cx="4803909" cy="8587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F410B7F-8DBA-46FB-B9A0-5CF0C41751D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086392" y="3556080"/>
                <a:ext cx="4803909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340F0B4-B03B-4683-B3AD-C8A77360CA60}"/>
                </a:ext>
              </a:extLst>
            </p:cNvPr>
            <p:cNvSpPr txBox="1"/>
            <p:nvPr/>
          </p:nvSpPr>
          <p:spPr>
            <a:xfrm>
              <a:off x="11673004" y="2903305"/>
              <a:ext cx="615553" cy="18414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2800" spc="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任务队列</a:t>
              </a: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F20B79EE-D7DC-4DC9-B02A-1F03B5A4B01D}"/>
              </a:ext>
            </a:extLst>
          </p:cNvPr>
          <p:cNvSpPr/>
          <p:nvPr/>
        </p:nvSpPr>
        <p:spPr>
          <a:xfrm rot="5400000">
            <a:off x="5146228" y="4968727"/>
            <a:ext cx="1275651" cy="57896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(1, 2)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1E318F1-5485-40D2-82E1-EAC330837DDD}"/>
              </a:ext>
            </a:extLst>
          </p:cNvPr>
          <p:cNvSpPr/>
          <p:nvPr/>
        </p:nvSpPr>
        <p:spPr>
          <a:xfrm rot="5400000">
            <a:off x="5815544" y="4968727"/>
            <a:ext cx="1275651" cy="578965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(1, 3)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7A1D88C4-9A97-4016-8462-6DB76CC88336}"/>
              </a:ext>
            </a:extLst>
          </p:cNvPr>
          <p:cNvSpPr/>
          <p:nvPr/>
        </p:nvSpPr>
        <p:spPr>
          <a:xfrm rot="5400000">
            <a:off x="6484860" y="4968727"/>
            <a:ext cx="1275651" cy="578965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(2, 0)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3EE2361-E44C-40E8-B434-34DB3183A4C8}"/>
              </a:ext>
            </a:extLst>
          </p:cNvPr>
          <p:cNvSpPr/>
          <p:nvPr/>
        </p:nvSpPr>
        <p:spPr>
          <a:xfrm rot="5400000">
            <a:off x="7154176" y="4968727"/>
            <a:ext cx="1275651" cy="578965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(2, 1)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F193E90-31A4-46CA-9729-37A0AC19E95E}"/>
              </a:ext>
            </a:extLst>
          </p:cNvPr>
          <p:cNvSpPr/>
          <p:nvPr/>
        </p:nvSpPr>
        <p:spPr>
          <a:xfrm rot="5400000">
            <a:off x="7823492" y="4968727"/>
            <a:ext cx="1275651" cy="578965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(2, 2)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7B25F98-8586-4E2C-99B8-396624A90C0D}"/>
              </a:ext>
            </a:extLst>
          </p:cNvPr>
          <p:cNvSpPr/>
          <p:nvPr/>
        </p:nvSpPr>
        <p:spPr>
          <a:xfrm rot="5400000">
            <a:off x="8492806" y="4968727"/>
            <a:ext cx="1275651" cy="578965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(2, 3)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7B0139B-B2BD-486A-9AF7-9D8B4E644965}"/>
              </a:ext>
            </a:extLst>
          </p:cNvPr>
          <p:cNvSpPr/>
          <p:nvPr/>
        </p:nvSpPr>
        <p:spPr>
          <a:xfrm>
            <a:off x="9626131" y="4981995"/>
            <a:ext cx="895531" cy="4594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Arial Black" panose="020B0A04020102020204" pitchFamily="34" charset="0"/>
              </a:rPr>
              <a:t>……</a:t>
            </a:r>
            <a:endParaRPr lang="zh-CN" alt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A4DC3F5-50C1-4F44-AFF2-FD4A681A066C}"/>
              </a:ext>
            </a:extLst>
          </p:cNvPr>
          <p:cNvSpPr txBox="1"/>
          <p:nvPr/>
        </p:nvSpPr>
        <p:spPr>
          <a:xfrm>
            <a:off x="5310909" y="1670552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BE4251BD-A6DA-495D-B85B-D9C30C621B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509" y="1597170"/>
            <a:ext cx="837008" cy="837008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E9BFF2-9411-44D9-B3AB-56F4C92CE0AF}"/>
              </a:ext>
            </a:extLst>
          </p:cNvPr>
          <p:cNvCxnSpPr/>
          <p:nvPr/>
        </p:nvCxnSpPr>
        <p:spPr>
          <a:xfrm>
            <a:off x="5359400" y="3340100"/>
            <a:ext cx="348174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948018F3-162E-4595-8751-E03C882690B6}"/>
              </a:ext>
            </a:extLst>
          </p:cNvPr>
          <p:cNvCxnSpPr>
            <a:cxnSpLocks/>
          </p:cNvCxnSpPr>
          <p:nvPr/>
        </p:nvCxnSpPr>
        <p:spPr>
          <a:xfrm>
            <a:off x="6208337" y="2488536"/>
            <a:ext cx="0" cy="175668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6D0FF826-EC10-40A8-A06B-94AD47FF7D14}"/>
              </a:ext>
            </a:extLst>
          </p:cNvPr>
          <p:cNvCxnSpPr>
            <a:cxnSpLocks/>
          </p:cNvCxnSpPr>
          <p:nvPr/>
        </p:nvCxnSpPr>
        <p:spPr>
          <a:xfrm>
            <a:off x="7059237" y="2488536"/>
            <a:ext cx="0" cy="175668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FD75A69-F670-4540-875D-1E0AA18C735C}"/>
              </a:ext>
            </a:extLst>
          </p:cNvPr>
          <p:cNvCxnSpPr>
            <a:cxnSpLocks/>
          </p:cNvCxnSpPr>
          <p:nvPr/>
        </p:nvCxnSpPr>
        <p:spPr>
          <a:xfrm>
            <a:off x="7910137" y="2488536"/>
            <a:ext cx="0" cy="85156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15865DA0-D57E-4E91-9C26-AF640A3094F1}"/>
              </a:ext>
            </a:extLst>
          </p:cNvPr>
          <p:cNvSpPr txBox="1"/>
          <p:nvPr/>
        </p:nvSpPr>
        <p:spPr>
          <a:xfrm>
            <a:off x="7100274" y="3337308"/>
            <a:ext cx="1437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MPI </a:t>
            </a:r>
          </a:p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进程内存</a:t>
            </a:r>
          </a:p>
        </p:txBody>
      </p:sp>
    </p:spTree>
    <p:extLst>
      <p:ext uri="{BB962C8B-B14F-4D97-AF65-F5344CB8AC3E}">
        <p14:creationId xmlns:p14="http://schemas.microsoft.com/office/powerpoint/2010/main" val="3025618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FADED0C-00CE-400A-81FB-D0DDB3EA60F8}"/>
              </a:ext>
            </a:extLst>
          </p:cNvPr>
          <p:cNvSpPr/>
          <p:nvPr/>
        </p:nvSpPr>
        <p:spPr>
          <a:xfrm>
            <a:off x="803424" y="2624388"/>
            <a:ext cx="3348029" cy="334802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DD448C3-2884-42B3-844E-74D00887E8AD}"/>
              </a:ext>
            </a:extLst>
          </p:cNvPr>
          <p:cNvSpPr/>
          <p:nvPr/>
        </p:nvSpPr>
        <p:spPr>
          <a:xfrm>
            <a:off x="8841149" y="2942613"/>
            <a:ext cx="501201" cy="501201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  <a:ea typeface="方正悠黑简可变 重 宽 高 1" panose="02000600000000000000" pitchFamily="2" charset="-122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644350D4-BACC-4CE4-909B-8F5CB9C2427D}"/>
              </a:ext>
            </a:extLst>
          </p:cNvPr>
          <p:cNvSpPr/>
          <p:nvPr/>
        </p:nvSpPr>
        <p:spPr>
          <a:xfrm>
            <a:off x="9486080" y="2942613"/>
            <a:ext cx="501201" cy="501201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BF205E4F-2C89-4129-91E0-E450B5880F15}"/>
              </a:ext>
            </a:extLst>
          </p:cNvPr>
          <p:cNvSpPr/>
          <p:nvPr/>
        </p:nvSpPr>
        <p:spPr>
          <a:xfrm>
            <a:off x="10131011" y="2942613"/>
            <a:ext cx="501201" cy="501201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2DC005D7-A5BC-457C-97D9-0CB6EEFAC44D}"/>
              </a:ext>
            </a:extLst>
          </p:cNvPr>
          <p:cNvSpPr/>
          <p:nvPr/>
        </p:nvSpPr>
        <p:spPr>
          <a:xfrm>
            <a:off x="10775942" y="2942613"/>
            <a:ext cx="501201" cy="501201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062EFD97-16E1-4620-B2F5-153A7AA850D5}"/>
              </a:ext>
            </a:extLst>
          </p:cNvPr>
          <p:cNvSpPr/>
          <p:nvPr/>
        </p:nvSpPr>
        <p:spPr>
          <a:xfrm>
            <a:off x="8848741" y="3597117"/>
            <a:ext cx="501201" cy="50120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8E93D364-D590-4498-B2CB-6392DCB350E7}"/>
              </a:ext>
            </a:extLst>
          </p:cNvPr>
          <p:cNvSpPr/>
          <p:nvPr/>
        </p:nvSpPr>
        <p:spPr>
          <a:xfrm>
            <a:off x="9486080" y="3597117"/>
            <a:ext cx="501201" cy="501201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933D197E-0445-4FE8-98EB-5BC41323D965}"/>
              </a:ext>
            </a:extLst>
          </p:cNvPr>
          <p:cNvSpPr/>
          <p:nvPr/>
        </p:nvSpPr>
        <p:spPr>
          <a:xfrm>
            <a:off x="2477437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031D5C8A-37D7-4D3A-9C78-8A4C8B628EC9}"/>
              </a:ext>
            </a:extLst>
          </p:cNvPr>
          <p:cNvSpPr/>
          <p:nvPr/>
        </p:nvSpPr>
        <p:spPr>
          <a:xfrm>
            <a:off x="3314445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844B2E17-D7C2-4B99-B629-329C84291C74}"/>
              </a:ext>
            </a:extLst>
          </p:cNvPr>
          <p:cNvSpPr/>
          <p:nvPr/>
        </p:nvSpPr>
        <p:spPr>
          <a:xfrm>
            <a:off x="803424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2456F546-7D0E-48E6-9BA9-1807A4E3C879}"/>
              </a:ext>
            </a:extLst>
          </p:cNvPr>
          <p:cNvSpPr/>
          <p:nvPr/>
        </p:nvSpPr>
        <p:spPr>
          <a:xfrm>
            <a:off x="1640431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C606D2EB-995C-400F-9FD3-21D9B879BC8B}"/>
              </a:ext>
            </a:extLst>
          </p:cNvPr>
          <p:cNvSpPr/>
          <p:nvPr/>
        </p:nvSpPr>
        <p:spPr>
          <a:xfrm>
            <a:off x="2477437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06627E76-3CF1-4C62-87A0-E7100ED224C0}"/>
              </a:ext>
            </a:extLst>
          </p:cNvPr>
          <p:cNvSpPr/>
          <p:nvPr/>
        </p:nvSpPr>
        <p:spPr>
          <a:xfrm>
            <a:off x="3314445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2D352468-2726-4245-9DE0-96C78B43D17D}"/>
              </a:ext>
            </a:extLst>
          </p:cNvPr>
          <p:cNvSpPr/>
          <p:nvPr/>
        </p:nvSpPr>
        <p:spPr>
          <a:xfrm>
            <a:off x="803424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EB0765FB-924B-4320-A789-E9CB638B8B5C}"/>
              </a:ext>
            </a:extLst>
          </p:cNvPr>
          <p:cNvSpPr/>
          <p:nvPr/>
        </p:nvSpPr>
        <p:spPr>
          <a:xfrm>
            <a:off x="1640431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C68D9877-5B84-43CD-8A12-79B260F7F344}"/>
              </a:ext>
            </a:extLst>
          </p:cNvPr>
          <p:cNvSpPr/>
          <p:nvPr/>
        </p:nvSpPr>
        <p:spPr>
          <a:xfrm>
            <a:off x="2477437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87068700-5392-411C-BD0D-C679A435A20D}"/>
              </a:ext>
            </a:extLst>
          </p:cNvPr>
          <p:cNvSpPr/>
          <p:nvPr/>
        </p:nvSpPr>
        <p:spPr>
          <a:xfrm>
            <a:off x="3314445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D8D47C46-EF86-4018-A4A0-BB146633C4DF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9AE6FFB-0FD1-4358-86CF-2C508C78C5EF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C5671136-1492-42B9-88A5-413459EA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607E47-39E8-415D-A46A-F3282C275124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717178-631B-4B1F-95D1-CDB9DE1905FC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25689A-EB6A-477B-BDE3-C2B899B0B51F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0D95D37-8278-4B56-902A-270DA3417C4A}"/>
              </a:ext>
            </a:extLst>
          </p:cNvPr>
          <p:cNvGrpSpPr/>
          <p:nvPr/>
        </p:nvGrpSpPr>
        <p:grpSpPr>
          <a:xfrm>
            <a:off x="5717753" y="4130918"/>
            <a:ext cx="5670823" cy="1863273"/>
            <a:chOff x="6617734" y="2903305"/>
            <a:chExt cx="5670823" cy="1863273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0E808EB9-ACE5-4DBC-96A9-953F89EAC8C0}"/>
                </a:ext>
              </a:extLst>
            </p:cNvPr>
            <p:cNvGrpSpPr/>
            <p:nvPr/>
          </p:nvGrpSpPr>
          <p:grpSpPr>
            <a:xfrm rot="5400000">
              <a:off x="8295789" y="1640723"/>
              <a:ext cx="1447800" cy="4803910"/>
              <a:chOff x="8040547" y="1154125"/>
              <a:chExt cx="1447800" cy="4803910"/>
            </a:xfrm>
          </p:grpSpPr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E9A31A06-4BF6-4EFA-B296-8FE0473EA5F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 flipV="1">
                <a:off x="5642886" y="3551787"/>
                <a:ext cx="4803909" cy="8587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F410B7F-8DBA-46FB-B9A0-5CF0C41751D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086392" y="3556080"/>
                <a:ext cx="4803909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340F0B4-B03B-4683-B3AD-C8A77360CA60}"/>
                </a:ext>
              </a:extLst>
            </p:cNvPr>
            <p:cNvSpPr txBox="1"/>
            <p:nvPr/>
          </p:nvSpPr>
          <p:spPr>
            <a:xfrm>
              <a:off x="11673004" y="2903305"/>
              <a:ext cx="615553" cy="18414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2800" spc="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任务队列</a:t>
              </a: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F20B79EE-D7DC-4DC9-B02A-1F03B5A4B01D}"/>
              </a:ext>
            </a:extLst>
          </p:cNvPr>
          <p:cNvSpPr/>
          <p:nvPr/>
        </p:nvSpPr>
        <p:spPr>
          <a:xfrm rot="5400000">
            <a:off x="5146228" y="4968727"/>
            <a:ext cx="1275651" cy="57896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(1, 2)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1E318F1-5485-40D2-82E1-EAC330837DDD}"/>
              </a:ext>
            </a:extLst>
          </p:cNvPr>
          <p:cNvSpPr/>
          <p:nvPr/>
        </p:nvSpPr>
        <p:spPr>
          <a:xfrm rot="5400000">
            <a:off x="5815544" y="4968727"/>
            <a:ext cx="1275651" cy="578965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(1, 3)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7A1D88C4-9A97-4016-8462-6DB76CC88336}"/>
              </a:ext>
            </a:extLst>
          </p:cNvPr>
          <p:cNvSpPr/>
          <p:nvPr/>
        </p:nvSpPr>
        <p:spPr>
          <a:xfrm rot="5400000">
            <a:off x="6484860" y="4968727"/>
            <a:ext cx="1275651" cy="578965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(2, 0)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3EE2361-E44C-40E8-B434-34DB3183A4C8}"/>
              </a:ext>
            </a:extLst>
          </p:cNvPr>
          <p:cNvSpPr/>
          <p:nvPr/>
        </p:nvSpPr>
        <p:spPr>
          <a:xfrm rot="5400000">
            <a:off x="7154176" y="4968727"/>
            <a:ext cx="1275651" cy="578965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(2, 1)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F193E90-31A4-46CA-9729-37A0AC19E95E}"/>
              </a:ext>
            </a:extLst>
          </p:cNvPr>
          <p:cNvSpPr/>
          <p:nvPr/>
        </p:nvSpPr>
        <p:spPr>
          <a:xfrm rot="5400000">
            <a:off x="7823492" y="4968727"/>
            <a:ext cx="1275651" cy="578965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(2, 2)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7B25F98-8586-4E2C-99B8-396624A90C0D}"/>
              </a:ext>
            </a:extLst>
          </p:cNvPr>
          <p:cNvSpPr/>
          <p:nvPr/>
        </p:nvSpPr>
        <p:spPr>
          <a:xfrm rot="5400000">
            <a:off x="8492806" y="4968727"/>
            <a:ext cx="1275651" cy="578965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2400" dirty="0">
                <a:latin typeface="Bahnschrift SemiLight" panose="020B0502040204020203" pitchFamily="34" charset="0"/>
              </a:rPr>
              <a:t>(2, 3)</a:t>
            </a:r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7B0139B-B2BD-486A-9AF7-9D8B4E644965}"/>
              </a:ext>
            </a:extLst>
          </p:cNvPr>
          <p:cNvSpPr/>
          <p:nvPr/>
        </p:nvSpPr>
        <p:spPr>
          <a:xfrm>
            <a:off x="9626131" y="4981995"/>
            <a:ext cx="895531" cy="4594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Arial Black" panose="020B0A04020102020204" pitchFamily="34" charset="0"/>
              </a:rPr>
              <a:t>……</a:t>
            </a:r>
            <a:endParaRPr lang="zh-CN" alt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A4DC3F5-50C1-4F44-AFF2-FD4A681A066C}"/>
              </a:ext>
            </a:extLst>
          </p:cNvPr>
          <p:cNvSpPr txBox="1"/>
          <p:nvPr/>
        </p:nvSpPr>
        <p:spPr>
          <a:xfrm>
            <a:off x="5310909" y="1670552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BE4251BD-A6DA-495D-B85B-D9C30C621B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509" y="1597170"/>
            <a:ext cx="837008" cy="837008"/>
          </a:xfrm>
          <a:prstGeom prst="rect">
            <a:avLst/>
          </a:prstGeom>
        </p:spPr>
      </p:pic>
      <p:sp>
        <p:nvSpPr>
          <p:cNvPr id="54" name="文本框 53">
            <a:extLst>
              <a:ext uri="{FF2B5EF4-FFF2-40B4-BE49-F238E27FC236}">
                <a16:creationId xmlns:a16="http://schemas.microsoft.com/office/drawing/2014/main" id="{DD1C7411-17D2-4A45-AAC4-6478757380A1}"/>
              </a:ext>
            </a:extLst>
          </p:cNvPr>
          <p:cNvSpPr txBox="1"/>
          <p:nvPr/>
        </p:nvSpPr>
        <p:spPr>
          <a:xfrm>
            <a:off x="9005650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5DD26EB-4DD5-49E6-8082-CB86F5577F46}"/>
              </a:ext>
            </a:extLst>
          </p:cNvPr>
          <p:cNvSpPr txBox="1"/>
          <p:nvPr/>
        </p:nvSpPr>
        <p:spPr>
          <a:xfrm>
            <a:off x="8728766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/0/(0|1)/…</a:t>
            </a:r>
          </a:p>
        </p:txBody>
      </p:sp>
      <p:pic>
        <p:nvPicPr>
          <p:cNvPr id="71" name="图片 70">
            <a:extLst>
              <a:ext uri="{FF2B5EF4-FFF2-40B4-BE49-F238E27FC236}">
                <a16:creationId xmlns:a16="http://schemas.microsoft.com/office/drawing/2014/main" id="{A3DD59CC-303D-4020-9AC3-CD63C76FD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8187" y="1582378"/>
            <a:ext cx="837008" cy="83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57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FADED0C-00CE-400A-81FB-D0DDB3EA60F8}"/>
              </a:ext>
            </a:extLst>
          </p:cNvPr>
          <p:cNvSpPr/>
          <p:nvPr/>
        </p:nvSpPr>
        <p:spPr>
          <a:xfrm>
            <a:off x="803424" y="2624388"/>
            <a:ext cx="3348029" cy="334802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933D197E-0445-4FE8-98EB-5BC41323D965}"/>
              </a:ext>
            </a:extLst>
          </p:cNvPr>
          <p:cNvSpPr/>
          <p:nvPr/>
        </p:nvSpPr>
        <p:spPr>
          <a:xfrm>
            <a:off x="2477437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031D5C8A-37D7-4D3A-9C78-8A4C8B628EC9}"/>
              </a:ext>
            </a:extLst>
          </p:cNvPr>
          <p:cNvSpPr/>
          <p:nvPr/>
        </p:nvSpPr>
        <p:spPr>
          <a:xfrm>
            <a:off x="3314445" y="3465442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844B2E17-D7C2-4B99-B629-329C84291C74}"/>
              </a:ext>
            </a:extLst>
          </p:cNvPr>
          <p:cNvSpPr/>
          <p:nvPr/>
        </p:nvSpPr>
        <p:spPr>
          <a:xfrm>
            <a:off x="803424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2456F546-7D0E-48E6-9BA9-1807A4E3C879}"/>
              </a:ext>
            </a:extLst>
          </p:cNvPr>
          <p:cNvSpPr/>
          <p:nvPr/>
        </p:nvSpPr>
        <p:spPr>
          <a:xfrm>
            <a:off x="1640431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C606D2EB-995C-400F-9FD3-21D9B879BC8B}"/>
              </a:ext>
            </a:extLst>
          </p:cNvPr>
          <p:cNvSpPr/>
          <p:nvPr/>
        </p:nvSpPr>
        <p:spPr>
          <a:xfrm>
            <a:off x="2477437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06627E76-3CF1-4C62-87A0-E7100ED224C0}"/>
              </a:ext>
            </a:extLst>
          </p:cNvPr>
          <p:cNvSpPr/>
          <p:nvPr/>
        </p:nvSpPr>
        <p:spPr>
          <a:xfrm>
            <a:off x="3314445" y="4302450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2D352468-2726-4245-9DE0-96C78B43D17D}"/>
              </a:ext>
            </a:extLst>
          </p:cNvPr>
          <p:cNvSpPr/>
          <p:nvPr/>
        </p:nvSpPr>
        <p:spPr>
          <a:xfrm>
            <a:off x="803424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EB0765FB-924B-4320-A789-E9CB638B8B5C}"/>
              </a:ext>
            </a:extLst>
          </p:cNvPr>
          <p:cNvSpPr/>
          <p:nvPr/>
        </p:nvSpPr>
        <p:spPr>
          <a:xfrm>
            <a:off x="1640431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C68D9877-5B84-43CD-8A12-79B260F7F344}"/>
              </a:ext>
            </a:extLst>
          </p:cNvPr>
          <p:cNvSpPr/>
          <p:nvPr/>
        </p:nvSpPr>
        <p:spPr>
          <a:xfrm>
            <a:off x="2477437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87068700-5392-411C-BD0D-C679A435A20D}"/>
              </a:ext>
            </a:extLst>
          </p:cNvPr>
          <p:cNvSpPr/>
          <p:nvPr/>
        </p:nvSpPr>
        <p:spPr>
          <a:xfrm>
            <a:off x="3314445" y="5139457"/>
            <a:ext cx="837008" cy="837008"/>
          </a:xfrm>
          <a:prstGeom prst="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latin typeface="Bahnschrift SemiLight" panose="020B0502040204020203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D8D47C46-EF86-4018-A4A0-BB146633C4DF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9AE6FFB-0FD1-4358-86CF-2C508C78C5EF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C5671136-1492-42B9-88A5-413459EA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607E47-39E8-415D-A46A-F3282C275124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717178-631B-4B1F-95D1-CDB9DE1905FC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225689A-EB6A-477B-BDE3-C2B899B0B51F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0D95D37-8278-4B56-902A-270DA3417C4A}"/>
              </a:ext>
            </a:extLst>
          </p:cNvPr>
          <p:cNvGrpSpPr/>
          <p:nvPr/>
        </p:nvGrpSpPr>
        <p:grpSpPr>
          <a:xfrm>
            <a:off x="5717753" y="4130918"/>
            <a:ext cx="5670823" cy="1863273"/>
            <a:chOff x="6617734" y="2903305"/>
            <a:chExt cx="5670823" cy="1863273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0E808EB9-ACE5-4DBC-96A9-953F89EAC8C0}"/>
                </a:ext>
              </a:extLst>
            </p:cNvPr>
            <p:cNvGrpSpPr/>
            <p:nvPr/>
          </p:nvGrpSpPr>
          <p:grpSpPr>
            <a:xfrm rot="5400000">
              <a:off x="8295789" y="1640723"/>
              <a:ext cx="1447800" cy="4803910"/>
              <a:chOff x="8040547" y="1154125"/>
              <a:chExt cx="1447800" cy="4803910"/>
            </a:xfrm>
          </p:grpSpPr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E9A31A06-4BF6-4EFA-B296-8FE0473EA5F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 flipV="1">
                <a:off x="5642886" y="3551787"/>
                <a:ext cx="4803909" cy="8587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F410B7F-8DBA-46FB-B9A0-5CF0C41751D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7086392" y="3556080"/>
                <a:ext cx="4803909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340F0B4-B03B-4683-B3AD-C8A77360CA60}"/>
                </a:ext>
              </a:extLst>
            </p:cNvPr>
            <p:cNvSpPr txBox="1"/>
            <p:nvPr/>
          </p:nvSpPr>
          <p:spPr>
            <a:xfrm>
              <a:off x="11673004" y="2903305"/>
              <a:ext cx="615553" cy="18414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sz="2800" spc="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任务队列</a:t>
              </a: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F20B79EE-D7DC-4DC9-B02A-1F03B5A4B01D}"/>
              </a:ext>
            </a:extLst>
          </p:cNvPr>
          <p:cNvSpPr/>
          <p:nvPr/>
        </p:nvSpPr>
        <p:spPr>
          <a:xfrm rot="5400000">
            <a:off x="2484826" y="3462103"/>
            <a:ext cx="828910" cy="843689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91E318F1-5485-40D2-82E1-EAC330837DDD}"/>
              </a:ext>
            </a:extLst>
          </p:cNvPr>
          <p:cNvSpPr/>
          <p:nvPr/>
        </p:nvSpPr>
        <p:spPr>
          <a:xfrm rot="5400000">
            <a:off x="3321832" y="3468784"/>
            <a:ext cx="828910" cy="830323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7A1D88C4-9A97-4016-8462-6DB76CC88336}"/>
              </a:ext>
            </a:extLst>
          </p:cNvPr>
          <p:cNvSpPr/>
          <p:nvPr/>
        </p:nvSpPr>
        <p:spPr>
          <a:xfrm rot="5400000">
            <a:off x="807470" y="4302451"/>
            <a:ext cx="828911" cy="837006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3EE2361-E44C-40E8-B434-34DB3183A4C8}"/>
              </a:ext>
            </a:extLst>
          </p:cNvPr>
          <p:cNvSpPr/>
          <p:nvPr/>
        </p:nvSpPr>
        <p:spPr>
          <a:xfrm rot="5400000">
            <a:off x="1641136" y="4305792"/>
            <a:ext cx="828912" cy="830327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F193E90-31A4-46CA-9729-37A0AC19E95E}"/>
              </a:ext>
            </a:extLst>
          </p:cNvPr>
          <p:cNvSpPr/>
          <p:nvPr/>
        </p:nvSpPr>
        <p:spPr>
          <a:xfrm rot="5400000">
            <a:off x="2481478" y="4302451"/>
            <a:ext cx="828913" cy="837007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7B25F98-8586-4E2C-99B8-396624A90C0D}"/>
              </a:ext>
            </a:extLst>
          </p:cNvPr>
          <p:cNvSpPr/>
          <p:nvPr/>
        </p:nvSpPr>
        <p:spPr>
          <a:xfrm rot="5400000">
            <a:off x="3314436" y="4313173"/>
            <a:ext cx="837007" cy="823656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zh-CN" altLang="en-US" sz="2400" dirty="0">
              <a:latin typeface="Bahnschrift SemiLigh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7B0139B-B2BD-486A-9AF7-9D8B4E644965}"/>
              </a:ext>
            </a:extLst>
          </p:cNvPr>
          <p:cNvSpPr/>
          <p:nvPr/>
        </p:nvSpPr>
        <p:spPr>
          <a:xfrm>
            <a:off x="5717753" y="4981995"/>
            <a:ext cx="4803909" cy="4594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Arial Black" panose="020B0A04020102020204" pitchFamily="34" charset="0"/>
              </a:rPr>
              <a:t>……</a:t>
            </a:r>
            <a:endParaRPr lang="zh-CN" alt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A4DC3F5-50C1-4F44-AFF2-FD4A681A066C}"/>
              </a:ext>
            </a:extLst>
          </p:cNvPr>
          <p:cNvSpPr txBox="1"/>
          <p:nvPr/>
        </p:nvSpPr>
        <p:spPr>
          <a:xfrm>
            <a:off x="5310909" y="1670552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BE4251BD-A6DA-495D-B85B-D9C30C621B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509" y="1597170"/>
            <a:ext cx="837008" cy="837008"/>
          </a:xfrm>
          <a:prstGeom prst="rect">
            <a:avLst/>
          </a:prstGeom>
        </p:spPr>
      </p:pic>
      <p:sp>
        <p:nvSpPr>
          <p:cNvPr id="54" name="文本框 53">
            <a:extLst>
              <a:ext uri="{FF2B5EF4-FFF2-40B4-BE49-F238E27FC236}">
                <a16:creationId xmlns:a16="http://schemas.microsoft.com/office/drawing/2014/main" id="{DD1C7411-17D2-4A45-AAC4-6478757380A1}"/>
              </a:ext>
            </a:extLst>
          </p:cNvPr>
          <p:cNvSpPr txBox="1"/>
          <p:nvPr/>
        </p:nvSpPr>
        <p:spPr>
          <a:xfrm>
            <a:off x="9005650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pic>
        <p:nvPicPr>
          <p:cNvPr id="71" name="图片 70">
            <a:extLst>
              <a:ext uri="{FF2B5EF4-FFF2-40B4-BE49-F238E27FC236}">
                <a16:creationId xmlns:a16="http://schemas.microsoft.com/office/drawing/2014/main" id="{A3DD59CC-303D-4020-9AC3-CD63C76FD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8187" y="1582378"/>
            <a:ext cx="837008" cy="837008"/>
          </a:xfrm>
          <a:prstGeom prst="rect">
            <a:avLst/>
          </a:prstGeom>
        </p:spPr>
      </p:pic>
      <p:sp>
        <p:nvSpPr>
          <p:cNvPr id="44" name="矩形 43">
            <a:extLst>
              <a:ext uri="{FF2B5EF4-FFF2-40B4-BE49-F238E27FC236}">
                <a16:creationId xmlns:a16="http://schemas.microsoft.com/office/drawing/2014/main" id="{2745D032-BAF3-4E76-A071-073C5EFEAA1C}"/>
              </a:ext>
            </a:extLst>
          </p:cNvPr>
          <p:cNvSpPr/>
          <p:nvPr/>
        </p:nvSpPr>
        <p:spPr>
          <a:xfrm>
            <a:off x="8841149" y="2942613"/>
            <a:ext cx="501201" cy="501201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  <a:ea typeface="方正悠黑简可变 重 宽 高 1" panose="02000600000000000000" pitchFamily="2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723B7634-5A3A-4725-BBF3-F9A85452EC58}"/>
              </a:ext>
            </a:extLst>
          </p:cNvPr>
          <p:cNvSpPr/>
          <p:nvPr/>
        </p:nvSpPr>
        <p:spPr>
          <a:xfrm>
            <a:off x="9486080" y="2942613"/>
            <a:ext cx="501201" cy="501201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7EED1AF-D717-4236-BF50-624A1DC23399}"/>
              </a:ext>
            </a:extLst>
          </p:cNvPr>
          <p:cNvSpPr/>
          <p:nvPr/>
        </p:nvSpPr>
        <p:spPr>
          <a:xfrm>
            <a:off x="10131011" y="2942613"/>
            <a:ext cx="501201" cy="501201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B2ABA2D5-015A-4446-A6CA-11AE59FAF77B}"/>
              </a:ext>
            </a:extLst>
          </p:cNvPr>
          <p:cNvSpPr/>
          <p:nvPr/>
        </p:nvSpPr>
        <p:spPr>
          <a:xfrm>
            <a:off x="10775942" y="2942613"/>
            <a:ext cx="501201" cy="501201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69F64DC3-C5BB-49A8-A4D7-946B4037F84E}"/>
              </a:ext>
            </a:extLst>
          </p:cNvPr>
          <p:cNvSpPr/>
          <p:nvPr/>
        </p:nvSpPr>
        <p:spPr>
          <a:xfrm>
            <a:off x="8848741" y="3597117"/>
            <a:ext cx="501201" cy="501201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F4C8B12F-A5C6-4443-9A0F-D3E5159D5F51}"/>
              </a:ext>
            </a:extLst>
          </p:cNvPr>
          <p:cNvSpPr/>
          <p:nvPr/>
        </p:nvSpPr>
        <p:spPr>
          <a:xfrm>
            <a:off x="9486080" y="3597117"/>
            <a:ext cx="501201" cy="501201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latin typeface="Bahnschrift SemiLight" panose="020B0502040204020203" pitchFamily="34" charset="0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5CEC3377-04B8-425D-A6E7-084EE7A27D39}"/>
              </a:ext>
            </a:extLst>
          </p:cNvPr>
          <p:cNvSpPr txBox="1"/>
          <p:nvPr/>
        </p:nvSpPr>
        <p:spPr>
          <a:xfrm>
            <a:off x="914857" y="2702820"/>
            <a:ext cx="178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车轮法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6F38C87-0510-4030-907E-90C31C348A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162" y="2771921"/>
            <a:ext cx="557954" cy="557954"/>
          </a:xfrm>
          <a:prstGeom prst="rect">
            <a:avLst/>
          </a:prstGeom>
        </p:spPr>
      </p:pic>
      <p:sp>
        <p:nvSpPr>
          <p:cNvPr id="78" name="文本框 77">
            <a:extLst>
              <a:ext uri="{FF2B5EF4-FFF2-40B4-BE49-F238E27FC236}">
                <a16:creationId xmlns:a16="http://schemas.microsoft.com/office/drawing/2014/main" id="{767DE481-6A11-4D69-A36A-3A71EC14B4D5}"/>
              </a:ext>
            </a:extLst>
          </p:cNvPr>
          <p:cNvSpPr txBox="1"/>
          <p:nvPr/>
        </p:nvSpPr>
        <p:spPr>
          <a:xfrm>
            <a:off x="8728766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/0/(0|1)/…</a:t>
            </a:r>
          </a:p>
        </p:txBody>
      </p:sp>
    </p:spTree>
    <p:extLst>
      <p:ext uri="{BB962C8B-B14F-4D97-AF65-F5344CB8AC3E}">
        <p14:creationId xmlns:p14="http://schemas.microsoft.com/office/powerpoint/2010/main" val="3472826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59259E-6 L 0.10468 -0.0023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34" y="-11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48CD4D7-059A-4E4A-AD05-0E29D3939FDD}"/>
              </a:ext>
            </a:extLst>
          </p:cNvPr>
          <p:cNvGrpSpPr/>
          <p:nvPr/>
        </p:nvGrpSpPr>
        <p:grpSpPr>
          <a:xfrm>
            <a:off x="1073386" y="2770922"/>
            <a:ext cx="3050948" cy="3050948"/>
            <a:chOff x="1073386" y="2770922"/>
            <a:chExt cx="3050948" cy="30509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073386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1910394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2747401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3584409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073388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1910395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2747401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3584409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073388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1910395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2747401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3584409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073388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1910395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2747401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3584409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F1689944-17C9-448B-B19F-C99CCBD37E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146" y="1582378"/>
            <a:ext cx="837008" cy="837008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5EECE88C-4D19-43ED-8CCA-E6B3E1A70920}"/>
              </a:ext>
            </a:extLst>
          </p:cNvPr>
          <p:cNvSpPr txBox="1"/>
          <p:nvPr/>
        </p:nvSpPr>
        <p:spPr>
          <a:xfrm>
            <a:off x="9191433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0D06A38-8E48-4571-BA09-FA295FA6874C}"/>
              </a:ext>
            </a:extLst>
          </p:cNvPr>
          <p:cNvSpPr txBox="1"/>
          <p:nvPr/>
        </p:nvSpPr>
        <p:spPr>
          <a:xfrm>
            <a:off x="8914547" y="2035162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/1/0/0.tif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82B011D-ABB9-4D3F-A7E6-C3CFDA0FF161}"/>
              </a:ext>
            </a:extLst>
          </p:cNvPr>
          <p:cNvSpPr txBox="1"/>
          <p:nvPr/>
        </p:nvSpPr>
        <p:spPr>
          <a:xfrm>
            <a:off x="4846013" y="1129706"/>
            <a:ext cx="249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2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重采样合成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6A221B8-2831-46AD-A968-4ABB5A9306C1}"/>
              </a:ext>
            </a:extLst>
          </p:cNvPr>
          <p:cNvSpPr/>
          <p:nvPr/>
        </p:nvSpPr>
        <p:spPr>
          <a:xfrm flipH="1">
            <a:off x="5468242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8B47477-40D2-4CF8-9D9D-B88C1C81791F}"/>
              </a:ext>
            </a:extLst>
          </p:cNvPr>
          <p:cNvSpPr/>
          <p:nvPr/>
        </p:nvSpPr>
        <p:spPr>
          <a:xfrm flipH="1">
            <a:off x="9086808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99172EC-BCBB-4CC6-8AE2-F315AF28DA3D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798E3AB-70D9-439A-A2E6-BC9E23D08793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990D102-7F07-49AC-8511-0F53AC125BF1}"/>
              </a:ext>
            </a:extLst>
          </p:cNvPr>
          <p:cNvGrpSpPr/>
          <p:nvPr/>
        </p:nvGrpSpPr>
        <p:grpSpPr>
          <a:xfrm>
            <a:off x="1073386" y="2774401"/>
            <a:ext cx="1376934" cy="1376933"/>
            <a:chOff x="1073386" y="2774401"/>
            <a:chExt cx="1376934" cy="1376933"/>
          </a:xfrm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1269075C-2A40-43B2-B4F2-74E34625015D}"/>
                </a:ext>
              </a:extLst>
            </p:cNvPr>
            <p:cNvSpPr/>
            <p:nvPr/>
          </p:nvSpPr>
          <p:spPr>
            <a:xfrm>
              <a:off x="1073386" y="2774401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5F4987AD-FB92-463F-9F0E-E1D347061035}"/>
                </a:ext>
              </a:extLst>
            </p:cNvPr>
            <p:cNvSpPr/>
            <p:nvPr/>
          </p:nvSpPr>
          <p:spPr>
            <a:xfrm>
              <a:off x="1910394" y="2774401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260A5969-DA44-4BD5-A3A6-3F8B016628DA}"/>
                </a:ext>
              </a:extLst>
            </p:cNvPr>
            <p:cNvSpPr/>
            <p:nvPr/>
          </p:nvSpPr>
          <p:spPr>
            <a:xfrm>
              <a:off x="1073388" y="3611409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0DB0DA50-A21F-4140-84E6-70AEB54E6808}"/>
                </a:ext>
              </a:extLst>
            </p:cNvPr>
            <p:cNvSpPr/>
            <p:nvPr/>
          </p:nvSpPr>
          <p:spPr>
            <a:xfrm>
              <a:off x="1910395" y="3611409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E3366F00-746F-4847-9DEF-A8879B42BE2A}"/>
              </a:ext>
            </a:extLst>
          </p:cNvPr>
          <p:cNvGrpSpPr/>
          <p:nvPr/>
        </p:nvGrpSpPr>
        <p:grpSpPr>
          <a:xfrm>
            <a:off x="2747401" y="2774401"/>
            <a:ext cx="1376933" cy="1376933"/>
            <a:chOff x="2747401" y="2774401"/>
            <a:chExt cx="1376933" cy="1376933"/>
          </a:xfrm>
        </p:grpSpPr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3D2D7E01-8817-4034-8317-38D38A2C8B0C}"/>
                </a:ext>
              </a:extLst>
            </p:cNvPr>
            <p:cNvSpPr/>
            <p:nvPr/>
          </p:nvSpPr>
          <p:spPr>
            <a:xfrm>
              <a:off x="2747401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02D8C3B8-677F-4140-BA4D-A4B2353F3DFB}"/>
                </a:ext>
              </a:extLst>
            </p:cNvPr>
            <p:cNvSpPr/>
            <p:nvPr/>
          </p:nvSpPr>
          <p:spPr>
            <a:xfrm>
              <a:off x="3584409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74F1FE3B-F63A-445F-B803-92A0D0F25C32}"/>
                </a:ext>
              </a:extLst>
            </p:cNvPr>
            <p:cNvSpPr/>
            <p:nvPr/>
          </p:nvSpPr>
          <p:spPr>
            <a:xfrm>
              <a:off x="2747401" y="3611409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AB9ED121-9B4D-4082-A0B6-D17C6D07D6EF}"/>
                </a:ext>
              </a:extLst>
            </p:cNvPr>
            <p:cNvSpPr/>
            <p:nvPr/>
          </p:nvSpPr>
          <p:spPr>
            <a:xfrm>
              <a:off x="3584409" y="3611409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A41FD5B-D9E8-44FD-B263-E848AA2B1955}"/>
              </a:ext>
            </a:extLst>
          </p:cNvPr>
          <p:cNvGrpSpPr/>
          <p:nvPr/>
        </p:nvGrpSpPr>
        <p:grpSpPr>
          <a:xfrm>
            <a:off x="1073388" y="4448417"/>
            <a:ext cx="1376932" cy="1376932"/>
            <a:chOff x="1073388" y="4448417"/>
            <a:chExt cx="1376932" cy="1376932"/>
          </a:xfrm>
        </p:grpSpPr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17DDFCE3-8B78-45A5-8C8F-1A84FB03DF8C}"/>
                </a:ext>
              </a:extLst>
            </p:cNvPr>
            <p:cNvSpPr/>
            <p:nvPr/>
          </p:nvSpPr>
          <p:spPr>
            <a:xfrm>
              <a:off x="1073388" y="4448417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91EEF569-9912-4072-8B0B-BD911710FDCC}"/>
                </a:ext>
              </a:extLst>
            </p:cNvPr>
            <p:cNvSpPr/>
            <p:nvPr/>
          </p:nvSpPr>
          <p:spPr>
            <a:xfrm>
              <a:off x="1910395" y="4448417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339D92E4-79AA-43FE-AD37-BD6B16217526}"/>
                </a:ext>
              </a:extLst>
            </p:cNvPr>
            <p:cNvSpPr/>
            <p:nvPr/>
          </p:nvSpPr>
          <p:spPr>
            <a:xfrm>
              <a:off x="1073388" y="5285424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C1033A3C-987E-46F1-8DBD-0AAA8D9ED88C}"/>
                </a:ext>
              </a:extLst>
            </p:cNvPr>
            <p:cNvSpPr/>
            <p:nvPr/>
          </p:nvSpPr>
          <p:spPr>
            <a:xfrm>
              <a:off x="1910395" y="5285424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F91B4CE-745D-4D15-B0AA-C1CB4F6B0D39}"/>
              </a:ext>
            </a:extLst>
          </p:cNvPr>
          <p:cNvGrpSpPr/>
          <p:nvPr/>
        </p:nvGrpSpPr>
        <p:grpSpPr>
          <a:xfrm>
            <a:off x="2747401" y="4448417"/>
            <a:ext cx="1376933" cy="1376932"/>
            <a:chOff x="2747401" y="4448417"/>
            <a:chExt cx="1376933" cy="1376932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63CFE37D-1316-4B42-8825-86CD0AC0CCB9}"/>
                </a:ext>
              </a:extLst>
            </p:cNvPr>
            <p:cNvSpPr/>
            <p:nvPr/>
          </p:nvSpPr>
          <p:spPr>
            <a:xfrm>
              <a:off x="2747401" y="4448417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30FB1F46-2F48-4BBE-96EC-1031E1FF0151}"/>
                </a:ext>
              </a:extLst>
            </p:cNvPr>
            <p:cNvSpPr/>
            <p:nvPr/>
          </p:nvSpPr>
          <p:spPr>
            <a:xfrm>
              <a:off x="3584409" y="4448417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矩形 89">
              <a:extLst>
                <a:ext uri="{FF2B5EF4-FFF2-40B4-BE49-F238E27FC236}">
                  <a16:creationId xmlns:a16="http://schemas.microsoft.com/office/drawing/2014/main" id="{8444A6B1-7ED7-4B45-9BDB-0F94059021F5}"/>
                </a:ext>
              </a:extLst>
            </p:cNvPr>
            <p:cNvSpPr/>
            <p:nvPr/>
          </p:nvSpPr>
          <p:spPr>
            <a:xfrm>
              <a:off x="2747401" y="5285424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E610D7AD-B844-45C9-899E-2F47F253D6A3}"/>
                </a:ext>
              </a:extLst>
            </p:cNvPr>
            <p:cNvSpPr/>
            <p:nvPr/>
          </p:nvSpPr>
          <p:spPr>
            <a:xfrm>
              <a:off x="3584409" y="5285424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571977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48CD4D7-059A-4E4A-AD05-0E29D3939FDD}"/>
              </a:ext>
            </a:extLst>
          </p:cNvPr>
          <p:cNvGrpSpPr/>
          <p:nvPr/>
        </p:nvGrpSpPr>
        <p:grpSpPr>
          <a:xfrm>
            <a:off x="1073386" y="2770922"/>
            <a:ext cx="3050948" cy="3050948"/>
            <a:chOff x="1073386" y="2770922"/>
            <a:chExt cx="3050948" cy="30509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073386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1910394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2747401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3584409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073388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1910395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2747401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3584409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073388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1910395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2747401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3584409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073388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1910395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2747401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3584409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F1689944-17C9-448B-B19F-C99CCBD37E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146" y="1582378"/>
            <a:ext cx="837008" cy="837008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5EECE88C-4D19-43ED-8CCA-E6B3E1A70920}"/>
              </a:ext>
            </a:extLst>
          </p:cNvPr>
          <p:cNvSpPr txBox="1"/>
          <p:nvPr/>
        </p:nvSpPr>
        <p:spPr>
          <a:xfrm>
            <a:off x="9191433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0D06A38-8E48-4571-BA09-FA295FA6874C}"/>
              </a:ext>
            </a:extLst>
          </p:cNvPr>
          <p:cNvSpPr txBox="1"/>
          <p:nvPr/>
        </p:nvSpPr>
        <p:spPr>
          <a:xfrm>
            <a:off x="8914547" y="2035162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/1/0/0.tif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82B011D-ABB9-4D3F-A7E6-C3CFDA0FF161}"/>
              </a:ext>
            </a:extLst>
          </p:cNvPr>
          <p:cNvSpPr txBox="1"/>
          <p:nvPr/>
        </p:nvSpPr>
        <p:spPr>
          <a:xfrm>
            <a:off x="4846013" y="1129706"/>
            <a:ext cx="249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2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重采样合成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6A221B8-2831-46AD-A968-4ABB5A9306C1}"/>
              </a:ext>
            </a:extLst>
          </p:cNvPr>
          <p:cNvSpPr/>
          <p:nvPr/>
        </p:nvSpPr>
        <p:spPr>
          <a:xfrm flipH="1">
            <a:off x="5468242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8B47477-40D2-4CF8-9D9D-B88C1C81791F}"/>
              </a:ext>
            </a:extLst>
          </p:cNvPr>
          <p:cNvSpPr/>
          <p:nvPr/>
        </p:nvSpPr>
        <p:spPr>
          <a:xfrm flipH="1">
            <a:off x="9086808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99172EC-BCBB-4CC6-8AE2-F315AF28DA3D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798E3AB-70D9-439A-A2E6-BC9E23D08793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990D102-7F07-49AC-8511-0F53AC125BF1}"/>
              </a:ext>
            </a:extLst>
          </p:cNvPr>
          <p:cNvGrpSpPr/>
          <p:nvPr/>
        </p:nvGrpSpPr>
        <p:grpSpPr>
          <a:xfrm>
            <a:off x="5362483" y="3644715"/>
            <a:ext cx="539927" cy="544014"/>
            <a:chOff x="1491888" y="3205245"/>
            <a:chExt cx="539927" cy="544014"/>
          </a:xfrm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1269075C-2A40-43B2-B4F2-74E34625015D}"/>
                </a:ext>
              </a:extLst>
            </p:cNvPr>
            <p:cNvSpPr/>
            <p:nvPr/>
          </p:nvSpPr>
          <p:spPr>
            <a:xfrm>
              <a:off x="1491889" y="3205246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5F4987AD-FB92-463F-9F0E-E1D347061035}"/>
                </a:ext>
              </a:extLst>
            </p:cNvPr>
            <p:cNvSpPr/>
            <p:nvPr/>
          </p:nvSpPr>
          <p:spPr>
            <a:xfrm>
              <a:off x="1491890" y="3205248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260A5969-DA44-4BD5-A3A6-3F8B016628DA}"/>
                </a:ext>
              </a:extLst>
            </p:cNvPr>
            <p:cNvSpPr/>
            <p:nvPr/>
          </p:nvSpPr>
          <p:spPr>
            <a:xfrm>
              <a:off x="1491888" y="3209334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0DB0DA50-A21F-4140-84E6-70AEB54E6808}"/>
                </a:ext>
              </a:extLst>
            </p:cNvPr>
            <p:cNvSpPr/>
            <p:nvPr/>
          </p:nvSpPr>
          <p:spPr>
            <a:xfrm>
              <a:off x="1491888" y="3205245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E3366F00-746F-4847-9DEF-A8879B42BE2A}"/>
              </a:ext>
            </a:extLst>
          </p:cNvPr>
          <p:cNvGrpSpPr/>
          <p:nvPr/>
        </p:nvGrpSpPr>
        <p:grpSpPr>
          <a:xfrm>
            <a:off x="6242726" y="3641523"/>
            <a:ext cx="543556" cy="539927"/>
            <a:chOff x="2747401" y="2774399"/>
            <a:chExt cx="543556" cy="539927"/>
          </a:xfrm>
        </p:grpSpPr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3D2D7E01-8817-4034-8317-38D38A2C8B0C}"/>
                </a:ext>
              </a:extLst>
            </p:cNvPr>
            <p:cNvSpPr/>
            <p:nvPr/>
          </p:nvSpPr>
          <p:spPr>
            <a:xfrm>
              <a:off x="2747401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02D8C3B8-677F-4140-BA4D-A4B2353F3DFB}"/>
                </a:ext>
              </a:extLst>
            </p:cNvPr>
            <p:cNvSpPr/>
            <p:nvPr/>
          </p:nvSpPr>
          <p:spPr>
            <a:xfrm>
              <a:off x="2751032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74F1FE3B-F63A-445F-B803-92A0D0F25C32}"/>
                </a:ext>
              </a:extLst>
            </p:cNvPr>
            <p:cNvSpPr/>
            <p:nvPr/>
          </p:nvSpPr>
          <p:spPr>
            <a:xfrm>
              <a:off x="2751032" y="2774400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AB9ED121-9B4D-4082-A0B6-D17C6D07D6EF}"/>
                </a:ext>
              </a:extLst>
            </p:cNvPr>
            <p:cNvSpPr/>
            <p:nvPr/>
          </p:nvSpPr>
          <p:spPr>
            <a:xfrm>
              <a:off x="2751032" y="2774399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A41FD5B-D9E8-44FD-B263-E848AA2B1955}"/>
              </a:ext>
            </a:extLst>
          </p:cNvPr>
          <p:cNvGrpSpPr/>
          <p:nvPr/>
        </p:nvGrpSpPr>
        <p:grpSpPr>
          <a:xfrm>
            <a:off x="5368832" y="4526162"/>
            <a:ext cx="539926" cy="548103"/>
            <a:chOff x="1073387" y="4444325"/>
            <a:chExt cx="539926" cy="548103"/>
          </a:xfrm>
        </p:grpSpPr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17DDFCE3-8B78-45A5-8C8F-1A84FB03DF8C}"/>
                </a:ext>
              </a:extLst>
            </p:cNvPr>
            <p:cNvSpPr/>
            <p:nvPr/>
          </p:nvSpPr>
          <p:spPr>
            <a:xfrm>
              <a:off x="1073388" y="4448417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91EEF569-9912-4072-8B0B-BD911710FDCC}"/>
                </a:ext>
              </a:extLst>
            </p:cNvPr>
            <p:cNvSpPr/>
            <p:nvPr/>
          </p:nvSpPr>
          <p:spPr>
            <a:xfrm>
              <a:off x="1073387" y="4452503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339D92E4-79AA-43FE-AD37-BD6B16217526}"/>
                </a:ext>
              </a:extLst>
            </p:cNvPr>
            <p:cNvSpPr/>
            <p:nvPr/>
          </p:nvSpPr>
          <p:spPr>
            <a:xfrm>
              <a:off x="1073387" y="4444328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C1033A3C-987E-46F1-8DBD-0AAA8D9ED88C}"/>
                </a:ext>
              </a:extLst>
            </p:cNvPr>
            <p:cNvSpPr/>
            <p:nvPr/>
          </p:nvSpPr>
          <p:spPr>
            <a:xfrm>
              <a:off x="1073387" y="4444325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F91B4CE-745D-4D15-B0AA-C1CB4F6B0D39}"/>
              </a:ext>
            </a:extLst>
          </p:cNvPr>
          <p:cNvGrpSpPr/>
          <p:nvPr/>
        </p:nvGrpSpPr>
        <p:grpSpPr>
          <a:xfrm>
            <a:off x="6242726" y="4525278"/>
            <a:ext cx="539926" cy="540332"/>
            <a:chOff x="2747400" y="4448411"/>
            <a:chExt cx="539926" cy="540332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63CFE37D-1316-4B42-8825-86CD0AC0CCB9}"/>
                </a:ext>
              </a:extLst>
            </p:cNvPr>
            <p:cNvSpPr/>
            <p:nvPr/>
          </p:nvSpPr>
          <p:spPr>
            <a:xfrm>
              <a:off x="2747401" y="4448417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30FB1F46-2F48-4BBE-96EC-1031E1FF0151}"/>
                </a:ext>
              </a:extLst>
            </p:cNvPr>
            <p:cNvSpPr/>
            <p:nvPr/>
          </p:nvSpPr>
          <p:spPr>
            <a:xfrm>
              <a:off x="2747400" y="4448818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矩形 89">
              <a:extLst>
                <a:ext uri="{FF2B5EF4-FFF2-40B4-BE49-F238E27FC236}">
                  <a16:creationId xmlns:a16="http://schemas.microsoft.com/office/drawing/2014/main" id="{8444A6B1-7ED7-4B45-9BDB-0F94059021F5}"/>
                </a:ext>
              </a:extLst>
            </p:cNvPr>
            <p:cNvSpPr/>
            <p:nvPr/>
          </p:nvSpPr>
          <p:spPr>
            <a:xfrm>
              <a:off x="2747400" y="4448414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E610D7AD-B844-45C9-899E-2F47F253D6A3}"/>
                </a:ext>
              </a:extLst>
            </p:cNvPr>
            <p:cNvSpPr/>
            <p:nvPr/>
          </p:nvSpPr>
          <p:spPr>
            <a:xfrm>
              <a:off x="2747400" y="4448411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B7854F10-D2A8-4C0E-AA89-8C35D1D613D6}"/>
              </a:ext>
            </a:extLst>
          </p:cNvPr>
          <p:cNvGrpSpPr/>
          <p:nvPr/>
        </p:nvGrpSpPr>
        <p:grpSpPr>
          <a:xfrm>
            <a:off x="5368832" y="3642003"/>
            <a:ext cx="539927" cy="544014"/>
            <a:chOff x="1491888" y="3205245"/>
            <a:chExt cx="539927" cy="544014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7CAAA549-5B01-4D03-96E3-52D326E47374}"/>
                </a:ext>
              </a:extLst>
            </p:cNvPr>
            <p:cNvSpPr/>
            <p:nvPr/>
          </p:nvSpPr>
          <p:spPr>
            <a:xfrm>
              <a:off x="1491889" y="3205246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76036F1B-BE75-433F-B4CD-4F75D1AD78FC}"/>
                </a:ext>
              </a:extLst>
            </p:cNvPr>
            <p:cNvSpPr/>
            <p:nvPr/>
          </p:nvSpPr>
          <p:spPr>
            <a:xfrm>
              <a:off x="1491890" y="3205248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5DF8DB26-0BFA-4B58-A865-8EEBA727670C}"/>
                </a:ext>
              </a:extLst>
            </p:cNvPr>
            <p:cNvSpPr/>
            <p:nvPr/>
          </p:nvSpPr>
          <p:spPr>
            <a:xfrm>
              <a:off x="1491888" y="3209334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553B0885-053E-4582-A7AC-854DD6AEB8B8}"/>
                </a:ext>
              </a:extLst>
            </p:cNvPr>
            <p:cNvSpPr/>
            <p:nvPr/>
          </p:nvSpPr>
          <p:spPr>
            <a:xfrm>
              <a:off x="1491888" y="3205245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AD92D6A6-31DC-48AF-A8C8-E4CA05B2DC15}"/>
              </a:ext>
            </a:extLst>
          </p:cNvPr>
          <p:cNvGrpSpPr/>
          <p:nvPr/>
        </p:nvGrpSpPr>
        <p:grpSpPr>
          <a:xfrm>
            <a:off x="6249075" y="3638811"/>
            <a:ext cx="543556" cy="539927"/>
            <a:chOff x="2747401" y="2774399"/>
            <a:chExt cx="543556" cy="539927"/>
          </a:xfrm>
        </p:grpSpPr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5BA3D23D-6640-4194-A5FE-A836EE224638}"/>
                </a:ext>
              </a:extLst>
            </p:cNvPr>
            <p:cNvSpPr/>
            <p:nvPr/>
          </p:nvSpPr>
          <p:spPr>
            <a:xfrm>
              <a:off x="2747401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2091D1A0-B7A7-44B7-802A-0E84B503C554}"/>
                </a:ext>
              </a:extLst>
            </p:cNvPr>
            <p:cNvSpPr/>
            <p:nvPr/>
          </p:nvSpPr>
          <p:spPr>
            <a:xfrm>
              <a:off x="2751032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9FEE29A3-891D-492C-9270-D3A77C734448}"/>
                </a:ext>
              </a:extLst>
            </p:cNvPr>
            <p:cNvSpPr/>
            <p:nvPr/>
          </p:nvSpPr>
          <p:spPr>
            <a:xfrm>
              <a:off x="2751032" y="2774400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矩形 93">
              <a:extLst>
                <a:ext uri="{FF2B5EF4-FFF2-40B4-BE49-F238E27FC236}">
                  <a16:creationId xmlns:a16="http://schemas.microsoft.com/office/drawing/2014/main" id="{44DF6AFC-1AAE-4529-B82C-FE9F3EB4F235}"/>
                </a:ext>
              </a:extLst>
            </p:cNvPr>
            <p:cNvSpPr/>
            <p:nvPr/>
          </p:nvSpPr>
          <p:spPr>
            <a:xfrm>
              <a:off x="2751032" y="2774399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5E3F8F56-90F1-4BE9-B2D1-03A9B3AB15FA}"/>
              </a:ext>
            </a:extLst>
          </p:cNvPr>
          <p:cNvGrpSpPr/>
          <p:nvPr/>
        </p:nvGrpSpPr>
        <p:grpSpPr>
          <a:xfrm>
            <a:off x="5375181" y="4523450"/>
            <a:ext cx="539926" cy="548103"/>
            <a:chOff x="1073387" y="4444325"/>
            <a:chExt cx="539926" cy="548103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89C1021A-B813-46B2-80ED-29AC6DF72E86}"/>
                </a:ext>
              </a:extLst>
            </p:cNvPr>
            <p:cNvSpPr/>
            <p:nvPr/>
          </p:nvSpPr>
          <p:spPr>
            <a:xfrm>
              <a:off x="1073388" y="4448417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BE07EE64-9F76-4A10-90C3-2BBEF6D8C2A8}"/>
                </a:ext>
              </a:extLst>
            </p:cNvPr>
            <p:cNvSpPr/>
            <p:nvPr/>
          </p:nvSpPr>
          <p:spPr>
            <a:xfrm>
              <a:off x="1073387" y="4452503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38379A71-0B7D-4BE8-AA26-FB2A9127A546}"/>
                </a:ext>
              </a:extLst>
            </p:cNvPr>
            <p:cNvSpPr/>
            <p:nvPr/>
          </p:nvSpPr>
          <p:spPr>
            <a:xfrm>
              <a:off x="1073387" y="4444328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48BFEC55-A8A7-4AE2-A83F-215A834095B7}"/>
                </a:ext>
              </a:extLst>
            </p:cNvPr>
            <p:cNvSpPr/>
            <p:nvPr/>
          </p:nvSpPr>
          <p:spPr>
            <a:xfrm>
              <a:off x="1073387" y="4444325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12EAC174-8275-4B3B-99C3-352A79B09B52}"/>
              </a:ext>
            </a:extLst>
          </p:cNvPr>
          <p:cNvGrpSpPr/>
          <p:nvPr/>
        </p:nvGrpSpPr>
        <p:grpSpPr>
          <a:xfrm>
            <a:off x="6249075" y="4522566"/>
            <a:ext cx="539926" cy="540332"/>
            <a:chOff x="2747400" y="4448411"/>
            <a:chExt cx="539926" cy="540332"/>
          </a:xfrm>
        </p:grpSpPr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687CB041-C5A0-4AF8-AA93-9BB50BF152D8}"/>
                </a:ext>
              </a:extLst>
            </p:cNvPr>
            <p:cNvSpPr/>
            <p:nvPr/>
          </p:nvSpPr>
          <p:spPr>
            <a:xfrm>
              <a:off x="2747401" y="4448417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B9508F61-6C98-4B4E-9B3D-E2733059BC5D}"/>
                </a:ext>
              </a:extLst>
            </p:cNvPr>
            <p:cNvSpPr/>
            <p:nvPr/>
          </p:nvSpPr>
          <p:spPr>
            <a:xfrm>
              <a:off x="2747400" y="4448818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8776F515-795B-4E11-8E0F-4772D26360BD}"/>
                </a:ext>
              </a:extLst>
            </p:cNvPr>
            <p:cNvSpPr/>
            <p:nvPr/>
          </p:nvSpPr>
          <p:spPr>
            <a:xfrm>
              <a:off x="2747400" y="4448414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43A3020D-1A2B-4CA5-86FD-00E1DCC25708}"/>
                </a:ext>
              </a:extLst>
            </p:cNvPr>
            <p:cNvSpPr/>
            <p:nvPr/>
          </p:nvSpPr>
          <p:spPr>
            <a:xfrm>
              <a:off x="2747400" y="4448411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1206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并行栅格数据集瓦片化算法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48CD4D7-059A-4E4A-AD05-0E29D3939FDD}"/>
              </a:ext>
            </a:extLst>
          </p:cNvPr>
          <p:cNvGrpSpPr/>
          <p:nvPr/>
        </p:nvGrpSpPr>
        <p:grpSpPr>
          <a:xfrm>
            <a:off x="1073386" y="2770922"/>
            <a:ext cx="3050948" cy="3050948"/>
            <a:chOff x="1073386" y="2770922"/>
            <a:chExt cx="3050948" cy="30509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073386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1910394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2747401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3584409" y="2770922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073388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1910395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2747401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3584409" y="3607930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073388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1910395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2747401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3584409" y="4444938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073388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1910395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2747401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3584409" y="5281945"/>
              <a:ext cx="539925" cy="539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E019DD2-5F44-460D-B3E4-D3A5BF9B2E13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5D6910D-F6F6-4854-ABDE-489BAE5DDE74}"/>
              </a:ext>
            </a:extLst>
          </p:cNvPr>
          <p:cNvSpPr txBox="1"/>
          <p:nvPr/>
        </p:nvSpPr>
        <p:spPr>
          <a:xfrm>
            <a:off x="5190111" y="1499038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0062DF-38EB-4AD9-93BF-95AD4A7C4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96" y="2201146"/>
            <a:ext cx="837008" cy="83700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F6404C84-A1A7-40DD-9A9C-7B37CD7F3D6C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/0/**/*.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7A250199-FCA4-4379-9335-71CB1ED71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F1689944-17C9-448B-B19F-C99CCBD37E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146" y="1582378"/>
            <a:ext cx="837008" cy="837008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5EECE88C-4D19-43ED-8CCA-E6B3E1A70920}"/>
              </a:ext>
            </a:extLst>
          </p:cNvPr>
          <p:cNvSpPr txBox="1"/>
          <p:nvPr/>
        </p:nvSpPr>
        <p:spPr>
          <a:xfrm>
            <a:off x="9191433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0D06A38-8E48-4571-BA09-FA295FA6874C}"/>
              </a:ext>
            </a:extLst>
          </p:cNvPr>
          <p:cNvSpPr txBox="1"/>
          <p:nvPr/>
        </p:nvSpPr>
        <p:spPr>
          <a:xfrm>
            <a:off x="8914547" y="2035162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/1/0/0.tif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82B011D-ABB9-4D3F-A7E6-C3CFDA0FF161}"/>
              </a:ext>
            </a:extLst>
          </p:cNvPr>
          <p:cNvSpPr txBox="1"/>
          <p:nvPr/>
        </p:nvSpPr>
        <p:spPr>
          <a:xfrm>
            <a:off x="4846013" y="1129706"/>
            <a:ext cx="249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2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重采样合成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6A221B8-2831-46AD-A968-4ABB5A9306C1}"/>
              </a:ext>
            </a:extLst>
          </p:cNvPr>
          <p:cNvSpPr/>
          <p:nvPr/>
        </p:nvSpPr>
        <p:spPr>
          <a:xfrm flipH="1">
            <a:off x="5468242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8B47477-40D2-4CF8-9D9D-B88C1C81791F}"/>
              </a:ext>
            </a:extLst>
          </p:cNvPr>
          <p:cNvSpPr/>
          <p:nvPr/>
        </p:nvSpPr>
        <p:spPr>
          <a:xfrm flipH="1">
            <a:off x="9086808" y="6247083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99172EC-BCBB-4CC6-8AE2-F315AF28DA3D}"/>
              </a:ext>
            </a:extLst>
          </p:cNvPr>
          <p:cNvSpPr txBox="1"/>
          <p:nvPr/>
        </p:nvSpPr>
        <p:spPr>
          <a:xfrm>
            <a:off x="7853248" y="597942"/>
            <a:ext cx="61001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798E3AB-70D9-439A-A2E6-BC9E23D08793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990D102-7F07-49AC-8511-0F53AC125BF1}"/>
              </a:ext>
            </a:extLst>
          </p:cNvPr>
          <p:cNvGrpSpPr/>
          <p:nvPr/>
        </p:nvGrpSpPr>
        <p:grpSpPr>
          <a:xfrm>
            <a:off x="5362483" y="3644715"/>
            <a:ext cx="539927" cy="544014"/>
            <a:chOff x="1491888" y="3205245"/>
            <a:chExt cx="539927" cy="544014"/>
          </a:xfrm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1269075C-2A40-43B2-B4F2-74E34625015D}"/>
                </a:ext>
              </a:extLst>
            </p:cNvPr>
            <p:cNvSpPr/>
            <p:nvPr/>
          </p:nvSpPr>
          <p:spPr>
            <a:xfrm>
              <a:off x="1491889" y="3205246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5F4987AD-FB92-463F-9F0E-E1D347061035}"/>
                </a:ext>
              </a:extLst>
            </p:cNvPr>
            <p:cNvSpPr/>
            <p:nvPr/>
          </p:nvSpPr>
          <p:spPr>
            <a:xfrm>
              <a:off x="1491890" y="3205248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260A5969-DA44-4BD5-A3A6-3F8B016628DA}"/>
                </a:ext>
              </a:extLst>
            </p:cNvPr>
            <p:cNvSpPr/>
            <p:nvPr/>
          </p:nvSpPr>
          <p:spPr>
            <a:xfrm>
              <a:off x="1491888" y="3209334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0DB0DA50-A21F-4140-84E6-70AEB54E6808}"/>
                </a:ext>
              </a:extLst>
            </p:cNvPr>
            <p:cNvSpPr/>
            <p:nvPr/>
          </p:nvSpPr>
          <p:spPr>
            <a:xfrm>
              <a:off x="1491888" y="3205245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E3366F00-746F-4847-9DEF-A8879B42BE2A}"/>
              </a:ext>
            </a:extLst>
          </p:cNvPr>
          <p:cNvGrpSpPr/>
          <p:nvPr/>
        </p:nvGrpSpPr>
        <p:grpSpPr>
          <a:xfrm>
            <a:off x="6242726" y="3641523"/>
            <a:ext cx="543556" cy="539927"/>
            <a:chOff x="2747401" y="2774399"/>
            <a:chExt cx="543556" cy="539927"/>
          </a:xfrm>
        </p:grpSpPr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3D2D7E01-8817-4034-8317-38D38A2C8B0C}"/>
                </a:ext>
              </a:extLst>
            </p:cNvPr>
            <p:cNvSpPr/>
            <p:nvPr/>
          </p:nvSpPr>
          <p:spPr>
            <a:xfrm>
              <a:off x="2747401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02D8C3B8-677F-4140-BA4D-A4B2353F3DFB}"/>
                </a:ext>
              </a:extLst>
            </p:cNvPr>
            <p:cNvSpPr/>
            <p:nvPr/>
          </p:nvSpPr>
          <p:spPr>
            <a:xfrm>
              <a:off x="2751032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74F1FE3B-F63A-445F-B803-92A0D0F25C32}"/>
                </a:ext>
              </a:extLst>
            </p:cNvPr>
            <p:cNvSpPr/>
            <p:nvPr/>
          </p:nvSpPr>
          <p:spPr>
            <a:xfrm>
              <a:off x="2751032" y="2774400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AB9ED121-9B4D-4082-A0B6-D17C6D07D6EF}"/>
                </a:ext>
              </a:extLst>
            </p:cNvPr>
            <p:cNvSpPr/>
            <p:nvPr/>
          </p:nvSpPr>
          <p:spPr>
            <a:xfrm>
              <a:off x="2751032" y="2774399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A41FD5B-D9E8-44FD-B263-E848AA2B1955}"/>
              </a:ext>
            </a:extLst>
          </p:cNvPr>
          <p:cNvGrpSpPr/>
          <p:nvPr/>
        </p:nvGrpSpPr>
        <p:grpSpPr>
          <a:xfrm>
            <a:off x="5368832" y="4526162"/>
            <a:ext cx="539926" cy="548103"/>
            <a:chOff x="1073387" y="4444325"/>
            <a:chExt cx="539926" cy="548103"/>
          </a:xfrm>
        </p:grpSpPr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17DDFCE3-8B78-45A5-8C8F-1A84FB03DF8C}"/>
                </a:ext>
              </a:extLst>
            </p:cNvPr>
            <p:cNvSpPr/>
            <p:nvPr/>
          </p:nvSpPr>
          <p:spPr>
            <a:xfrm>
              <a:off x="1073388" y="4448417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91EEF569-9912-4072-8B0B-BD911710FDCC}"/>
                </a:ext>
              </a:extLst>
            </p:cNvPr>
            <p:cNvSpPr/>
            <p:nvPr/>
          </p:nvSpPr>
          <p:spPr>
            <a:xfrm>
              <a:off x="1073387" y="4452503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339D92E4-79AA-43FE-AD37-BD6B16217526}"/>
                </a:ext>
              </a:extLst>
            </p:cNvPr>
            <p:cNvSpPr/>
            <p:nvPr/>
          </p:nvSpPr>
          <p:spPr>
            <a:xfrm>
              <a:off x="1073387" y="4444328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C1033A3C-987E-46F1-8DBD-0AAA8D9ED88C}"/>
                </a:ext>
              </a:extLst>
            </p:cNvPr>
            <p:cNvSpPr/>
            <p:nvPr/>
          </p:nvSpPr>
          <p:spPr>
            <a:xfrm>
              <a:off x="1073387" y="4444325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F91B4CE-745D-4D15-B0AA-C1CB4F6B0D39}"/>
              </a:ext>
            </a:extLst>
          </p:cNvPr>
          <p:cNvGrpSpPr/>
          <p:nvPr/>
        </p:nvGrpSpPr>
        <p:grpSpPr>
          <a:xfrm>
            <a:off x="6242726" y="4525278"/>
            <a:ext cx="539926" cy="540332"/>
            <a:chOff x="2747400" y="4448411"/>
            <a:chExt cx="539926" cy="540332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63CFE37D-1316-4B42-8825-86CD0AC0CCB9}"/>
                </a:ext>
              </a:extLst>
            </p:cNvPr>
            <p:cNvSpPr/>
            <p:nvPr/>
          </p:nvSpPr>
          <p:spPr>
            <a:xfrm>
              <a:off x="2747401" y="4448417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30FB1F46-2F48-4BBE-96EC-1031E1FF0151}"/>
                </a:ext>
              </a:extLst>
            </p:cNvPr>
            <p:cNvSpPr/>
            <p:nvPr/>
          </p:nvSpPr>
          <p:spPr>
            <a:xfrm>
              <a:off x="2747400" y="4448818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矩形 89">
              <a:extLst>
                <a:ext uri="{FF2B5EF4-FFF2-40B4-BE49-F238E27FC236}">
                  <a16:creationId xmlns:a16="http://schemas.microsoft.com/office/drawing/2014/main" id="{8444A6B1-7ED7-4B45-9BDB-0F94059021F5}"/>
                </a:ext>
              </a:extLst>
            </p:cNvPr>
            <p:cNvSpPr/>
            <p:nvPr/>
          </p:nvSpPr>
          <p:spPr>
            <a:xfrm>
              <a:off x="2747400" y="4448414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E610D7AD-B844-45C9-899E-2F47F253D6A3}"/>
                </a:ext>
              </a:extLst>
            </p:cNvPr>
            <p:cNvSpPr/>
            <p:nvPr/>
          </p:nvSpPr>
          <p:spPr>
            <a:xfrm>
              <a:off x="2747400" y="4448411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B7854F10-D2A8-4C0E-AA89-8C35D1D613D6}"/>
              </a:ext>
            </a:extLst>
          </p:cNvPr>
          <p:cNvGrpSpPr/>
          <p:nvPr/>
        </p:nvGrpSpPr>
        <p:grpSpPr>
          <a:xfrm>
            <a:off x="9016752" y="3642003"/>
            <a:ext cx="539927" cy="544014"/>
            <a:chOff x="1491888" y="3205245"/>
            <a:chExt cx="539927" cy="544014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7CAAA549-5B01-4D03-96E3-52D326E47374}"/>
                </a:ext>
              </a:extLst>
            </p:cNvPr>
            <p:cNvSpPr/>
            <p:nvPr/>
          </p:nvSpPr>
          <p:spPr>
            <a:xfrm>
              <a:off x="1491889" y="3205246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76036F1B-BE75-433F-B4CD-4F75D1AD78FC}"/>
                </a:ext>
              </a:extLst>
            </p:cNvPr>
            <p:cNvSpPr/>
            <p:nvPr/>
          </p:nvSpPr>
          <p:spPr>
            <a:xfrm>
              <a:off x="1491890" y="3205248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5DF8DB26-0BFA-4B58-A865-8EEBA727670C}"/>
                </a:ext>
              </a:extLst>
            </p:cNvPr>
            <p:cNvSpPr/>
            <p:nvPr/>
          </p:nvSpPr>
          <p:spPr>
            <a:xfrm>
              <a:off x="1491888" y="3209334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553B0885-053E-4582-A7AC-854DD6AEB8B8}"/>
                </a:ext>
              </a:extLst>
            </p:cNvPr>
            <p:cNvSpPr/>
            <p:nvPr/>
          </p:nvSpPr>
          <p:spPr>
            <a:xfrm>
              <a:off x="1491888" y="3205245"/>
              <a:ext cx="539925" cy="53992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AD92D6A6-31DC-48AF-A8C8-E4CA05B2DC15}"/>
              </a:ext>
            </a:extLst>
          </p:cNvPr>
          <p:cNvGrpSpPr/>
          <p:nvPr/>
        </p:nvGrpSpPr>
        <p:grpSpPr>
          <a:xfrm>
            <a:off x="9896995" y="3638811"/>
            <a:ext cx="543556" cy="539927"/>
            <a:chOff x="2747401" y="2774399"/>
            <a:chExt cx="543556" cy="539927"/>
          </a:xfrm>
        </p:grpSpPr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5BA3D23D-6640-4194-A5FE-A836EE224638}"/>
                </a:ext>
              </a:extLst>
            </p:cNvPr>
            <p:cNvSpPr/>
            <p:nvPr/>
          </p:nvSpPr>
          <p:spPr>
            <a:xfrm>
              <a:off x="2747401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2091D1A0-B7A7-44B7-802A-0E84B503C554}"/>
                </a:ext>
              </a:extLst>
            </p:cNvPr>
            <p:cNvSpPr/>
            <p:nvPr/>
          </p:nvSpPr>
          <p:spPr>
            <a:xfrm>
              <a:off x="2751032" y="2774401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9FEE29A3-891D-492C-9270-D3A77C734448}"/>
                </a:ext>
              </a:extLst>
            </p:cNvPr>
            <p:cNvSpPr/>
            <p:nvPr/>
          </p:nvSpPr>
          <p:spPr>
            <a:xfrm>
              <a:off x="2751032" y="2774400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矩形 93">
              <a:extLst>
                <a:ext uri="{FF2B5EF4-FFF2-40B4-BE49-F238E27FC236}">
                  <a16:creationId xmlns:a16="http://schemas.microsoft.com/office/drawing/2014/main" id="{44DF6AFC-1AAE-4529-B82C-FE9F3EB4F235}"/>
                </a:ext>
              </a:extLst>
            </p:cNvPr>
            <p:cNvSpPr/>
            <p:nvPr/>
          </p:nvSpPr>
          <p:spPr>
            <a:xfrm>
              <a:off x="2751032" y="2774399"/>
              <a:ext cx="539925" cy="539925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5E3F8F56-90F1-4BE9-B2D1-03A9B3AB15FA}"/>
              </a:ext>
            </a:extLst>
          </p:cNvPr>
          <p:cNvGrpSpPr/>
          <p:nvPr/>
        </p:nvGrpSpPr>
        <p:grpSpPr>
          <a:xfrm>
            <a:off x="9023101" y="4523450"/>
            <a:ext cx="539926" cy="548103"/>
            <a:chOff x="1073387" y="4444325"/>
            <a:chExt cx="539926" cy="548103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89C1021A-B813-46B2-80ED-29AC6DF72E86}"/>
                </a:ext>
              </a:extLst>
            </p:cNvPr>
            <p:cNvSpPr/>
            <p:nvPr/>
          </p:nvSpPr>
          <p:spPr>
            <a:xfrm>
              <a:off x="1073388" y="4448417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BE07EE64-9F76-4A10-90C3-2BBEF6D8C2A8}"/>
                </a:ext>
              </a:extLst>
            </p:cNvPr>
            <p:cNvSpPr/>
            <p:nvPr/>
          </p:nvSpPr>
          <p:spPr>
            <a:xfrm>
              <a:off x="1073387" y="4452503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38379A71-0B7D-4BE8-AA26-FB2A9127A546}"/>
                </a:ext>
              </a:extLst>
            </p:cNvPr>
            <p:cNvSpPr/>
            <p:nvPr/>
          </p:nvSpPr>
          <p:spPr>
            <a:xfrm>
              <a:off x="1073387" y="4444328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48BFEC55-A8A7-4AE2-A83F-215A834095B7}"/>
                </a:ext>
              </a:extLst>
            </p:cNvPr>
            <p:cNvSpPr/>
            <p:nvPr/>
          </p:nvSpPr>
          <p:spPr>
            <a:xfrm>
              <a:off x="1073387" y="4444325"/>
              <a:ext cx="539925" cy="5399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12EAC174-8275-4B3B-99C3-352A79B09B52}"/>
              </a:ext>
            </a:extLst>
          </p:cNvPr>
          <p:cNvGrpSpPr/>
          <p:nvPr/>
        </p:nvGrpSpPr>
        <p:grpSpPr>
          <a:xfrm>
            <a:off x="9896995" y="4522566"/>
            <a:ext cx="539926" cy="540332"/>
            <a:chOff x="2747400" y="4448411"/>
            <a:chExt cx="539926" cy="540332"/>
          </a:xfrm>
        </p:grpSpPr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687CB041-C5A0-4AF8-AA93-9BB50BF152D8}"/>
                </a:ext>
              </a:extLst>
            </p:cNvPr>
            <p:cNvSpPr/>
            <p:nvPr/>
          </p:nvSpPr>
          <p:spPr>
            <a:xfrm>
              <a:off x="2747401" y="4448417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B9508F61-6C98-4B4E-9B3D-E2733059BC5D}"/>
                </a:ext>
              </a:extLst>
            </p:cNvPr>
            <p:cNvSpPr/>
            <p:nvPr/>
          </p:nvSpPr>
          <p:spPr>
            <a:xfrm>
              <a:off x="2747400" y="4448818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8776F515-795B-4E11-8E0F-4772D26360BD}"/>
                </a:ext>
              </a:extLst>
            </p:cNvPr>
            <p:cNvSpPr/>
            <p:nvPr/>
          </p:nvSpPr>
          <p:spPr>
            <a:xfrm>
              <a:off x="2747400" y="4448414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43A3020D-1A2B-4CA5-86FD-00E1DCC25708}"/>
                </a:ext>
              </a:extLst>
            </p:cNvPr>
            <p:cNvSpPr/>
            <p:nvPr/>
          </p:nvSpPr>
          <p:spPr>
            <a:xfrm>
              <a:off x="2747400" y="4448411"/>
              <a:ext cx="539925" cy="539925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4092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804936" y="1108520"/>
            <a:ext cx="26641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问题</a:t>
            </a:r>
            <a:r>
              <a:rPr lang="en-US" altLang="zh-CN" sz="60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…</a:t>
            </a:r>
            <a:endParaRPr lang="zh-CN" altLang="en-US" sz="6000" dirty="0">
              <a:solidFill>
                <a:schemeClr val="bg1"/>
              </a:solidFill>
              <a:latin typeface="文泉驿微米黑" panose="020B0606030804020204" pitchFamily="34" charset="-122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0146DC7-4E06-45FE-A367-A448EECAC08B}"/>
              </a:ext>
            </a:extLst>
          </p:cNvPr>
          <p:cNvSpPr txBox="1"/>
          <p:nvPr/>
        </p:nvSpPr>
        <p:spPr>
          <a:xfrm>
            <a:off x="886119" y="2422689"/>
            <a:ext cx="4943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栅格数据集瓦片化是</a:t>
            </a:r>
            <a:r>
              <a:rPr lang="zh-CN" altLang="en-US" sz="2400" b="1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IO </a:t>
            </a:r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密集型操作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B6ED6B8D-7C04-4D52-BC88-59FE9D742FA6}"/>
              </a:ext>
            </a:extLst>
          </p:cNvPr>
          <p:cNvSpPr txBox="1"/>
          <p:nvPr/>
        </p:nvSpPr>
        <p:spPr>
          <a:xfrm>
            <a:off x="886119" y="2967335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底层瓦片被读入两次，写入一次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9E60D8BA-9DB1-4E91-B56F-18389158849E}"/>
              </a:ext>
            </a:extLst>
          </p:cNvPr>
          <p:cNvSpPr txBox="1"/>
          <p:nvPr/>
        </p:nvSpPr>
        <p:spPr>
          <a:xfrm>
            <a:off x="886119" y="3511981"/>
            <a:ext cx="5161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1 ~ N-1 </a:t>
            </a:r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层瓦片被写入后再次进入内存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CA672CE-3D04-446E-93D5-BAE2D6005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225" y="3835685"/>
            <a:ext cx="4031415" cy="23788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D84CD6A-FB84-43B9-8B20-E819EFBC4DB4}"/>
              </a:ext>
            </a:extLst>
          </p:cNvPr>
          <p:cNvSpPr txBox="1"/>
          <p:nvPr/>
        </p:nvSpPr>
        <p:spPr>
          <a:xfrm>
            <a:off x="7126664" y="1108520"/>
            <a:ext cx="29161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60469×56563</a:t>
            </a:r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分辨率</a:t>
            </a:r>
            <a:endParaRPr lang="en-US" altLang="zh-CN" sz="2400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  <a:p>
            <a:pPr algn="l"/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3</a:t>
            </a:r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波段</a:t>
            </a:r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@8bit(11.5GB)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99BAD6E-63E1-4EBD-8F14-39168A0E90D5}"/>
              </a:ext>
            </a:extLst>
          </p:cNvPr>
          <p:cNvSpPr txBox="1"/>
          <p:nvPr/>
        </p:nvSpPr>
        <p:spPr>
          <a:xfrm>
            <a:off x="7126664" y="2300140"/>
            <a:ext cx="22247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最快构建时间在</a:t>
            </a:r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16</a:t>
            </a:r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进程下超</a:t>
            </a: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448602D5-A413-4CBB-8F6B-79080D55C6D8}"/>
              </a:ext>
            </a:extLst>
          </p:cNvPr>
          <p:cNvSpPr txBox="1"/>
          <p:nvPr/>
        </p:nvSpPr>
        <p:spPr>
          <a:xfrm>
            <a:off x="9325902" y="2361695"/>
            <a:ext cx="18887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1000</a:t>
            </a:r>
            <a:r>
              <a:rPr lang="zh-CN" altLang="en-US" sz="4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秒 </a:t>
            </a:r>
            <a:endParaRPr lang="zh-CN" altLang="en-US" sz="4000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88B6DABD-6870-49E3-AD50-0BCEFC7F165E}"/>
              </a:ext>
            </a:extLst>
          </p:cNvPr>
          <p:cNvCxnSpPr/>
          <p:nvPr/>
        </p:nvCxnSpPr>
        <p:spPr>
          <a:xfrm flipH="1">
            <a:off x="7867650" y="5191027"/>
            <a:ext cx="217519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>
            <a:extLst>
              <a:ext uri="{FF2B5EF4-FFF2-40B4-BE49-F238E27FC236}">
                <a16:creationId xmlns:a16="http://schemas.microsoft.com/office/drawing/2014/main" id="{D5310CAE-FEA6-4412-AE7F-05BE92932F09}"/>
              </a:ext>
            </a:extLst>
          </p:cNvPr>
          <p:cNvSpPr txBox="1"/>
          <p:nvPr/>
        </p:nvSpPr>
        <p:spPr>
          <a:xfrm>
            <a:off x="6900505" y="6551354"/>
            <a:ext cx="80196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[1]张瀚文. 大规模影像数据集瓦片金字塔快速构建技术[D].国防科技大学,2017.</a:t>
            </a: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FE307E39-6131-4B36-9C01-57D24AF31F64}"/>
              </a:ext>
            </a:extLst>
          </p:cNvPr>
          <p:cNvSpPr txBox="1"/>
          <p:nvPr/>
        </p:nvSpPr>
        <p:spPr>
          <a:xfrm>
            <a:off x="11084577" y="3651019"/>
            <a:ext cx="442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[1]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4335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5" grpId="0"/>
      <p:bldP spid="106" grpId="0"/>
      <p:bldP spid="14" grpId="0"/>
      <p:bldP spid="15" grpId="0"/>
      <p:bldP spid="107" grpId="0"/>
      <p:bldP spid="108" grpId="0"/>
      <p:bldP spid="10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0E79B66-BF45-4C42-83E5-3EAA4743A2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7"/>
          <a:stretch/>
        </p:blipFill>
        <p:spPr>
          <a:xfrm>
            <a:off x="876911" y="241300"/>
            <a:ext cx="10438178" cy="6375400"/>
          </a:xfrm>
          <a:prstGeom prst="roundRect">
            <a:avLst>
              <a:gd name="adj" fmla="val 574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13100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8004C000-65D6-4FB2-95E9-6C58387081E2}"/>
              </a:ext>
            </a:extLst>
          </p:cNvPr>
          <p:cNvGrpSpPr/>
          <p:nvPr/>
        </p:nvGrpSpPr>
        <p:grpSpPr>
          <a:xfrm>
            <a:off x="3231219" y="2696278"/>
            <a:ext cx="5729559" cy="1465444"/>
            <a:chOff x="3191732" y="2613392"/>
            <a:chExt cx="5729559" cy="146544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08ABC4D-7AA8-4AD8-AEC1-05B3014B249B}"/>
                </a:ext>
              </a:extLst>
            </p:cNvPr>
            <p:cNvSpPr txBox="1"/>
            <p:nvPr/>
          </p:nvSpPr>
          <p:spPr>
            <a:xfrm>
              <a:off x="3987090" y="3167390"/>
              <a:ext cx="42178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Never read one tile twice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D88080C-53F5-479F-B999-3C5BB3179F34}"/>
                </a:ext>
              </a:extLst>
            </p:cNvPr>
            <p:cNvSpPr txBox="1"/>
            <p:nvPr/>
          </p:nvSpPr>
          <p:spPr>
            <a:xfrm rot="10800000">
              <a:off x="8292052" y="2613392"/>
              <a:ext cx="629239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6600" dirty="0">
                  <a:solidFill>
                    <a:schemeClr val="bg1"/>
                  </a:solidFill>
                  <a:latin typeface="方正像素12" panose="02010600000000000000" pitchFamily="2" charset="-122"/>
                  <a:ea typeface="方正像素12" panose="02010600000000000000" pitchFamily="2" charset="-122"/>
                  <a:cs typeface="文泉驿微米黑" panose="020B0606030804020204" pitchFamily="34" charset="-122"/>
                </a:rPr>
                <a:t>“</a:t>
              </a:r>
              <a:endParaRPr lang="zh-CN" altLang="en-US" sz="6600" dirty="0">
                <a:latin typeface="方正像素12" panose="02010600000000000000" pitchFamily="2" charset="-122"/>
                <a:ea typeface="方正像素12" panose="02010600000000000000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E9B192C-32FD-4DCA-9E22-36EF182BCF68}"/>
                </a:ext>
              </a:extLst>
            </p:cNvPr>
            <p:cNvSpPr txBox="1"/>
            <p:nvPr/>
          </p:nvSpPr>
          <p:spPr>
            <a:xfrm>
              <a:off x="3191732" y="2970840"/>
              <a:ext cx="629239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6600" dirty="0">
                  <a:solidFill>
                    <a:schemeClr val="bg1"/>
                  </a:solidFill>
                  <a:latin typeface="方正像素12" panose="02010600000000000000" pitchFamily="2" charset="-122"/>
                  <a:ea typeface="方正像素12" panose="02010600000000000000" pitchFamily="2" charset="-122"/>
                  <a:cs typeface="文泉驿微米黑" panose="020B0606030804020204" pitchFamily="34" charset="-122"/>
                </a:rPr>
                <a:t>“</a:t>
              </a:r>
              <a:endParaRPr lang="zh-CN" altLang="en-US" sz="6600" dirty="0">
                <a:latin typeface="方正像素12" panose="02010600000000000000" pitchFamily="2" charset="-122"/>
                <a:ea typeface="方正像素12" panose="020106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510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A1ACA7C6-EE65-41D8-A974-045EB66E9518}"/>
              </a:ext>
            </a:extLst>
          </p:cNvPr>
          <p:cNvSpPr/>
          <p:nvPr/>
        </p:nvSpPr>
        <p:spPr>
          <a:xfrm>
            <a:off x="6998373" y="2186676"/>
            <a:ext cx="405353" cy="405353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965B202-D6E2-4587-9A31-B9EB9657F052}"/>
              </a:ext>
            </a:extLst>
          </p:cNvPr>
          <p:cNvSpPr/>
          <p:nvPr/>
        </p:nvSpPr>
        <p:spPr>
          <a:xfrm>
            <a:off x="5826696" y="3499065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D48F658-6EBA-425D-8CD8-ABEFB066FEE1}"/>
              </a:ext>
            </a:extLst>
          </p:cNvPr>
          <p:cNvSpPr/>
          <p:nvPr/>
        </p:nvSpPr>
        <p:spPr>
          <a:xfrm>
            <a:off x="3534876" y="3499065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1AEFB19-0476-429A-ADC4-7688127F3820}"/>
              </a:ext>
            </a:extLst>
          </p:cNvPr>
          <p:cNvSpPr/>
          <p:nvPr/>
        </p:nvSpPr>
        <p:spPr>
          <a:xfrm>
            <a:off x="10410335" y="3499065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70529B6-0DBD-4E40-A127-D8C0115EB8BF}"/>
              </a:ext>
            </a:extLst>
          </p:cNvPr>
          <p:cNvSpPr/>
          <p:nvPr/>
        </p:nvSpPr>
        <p:spPr>
          <a:xfrm>
            <a:off x="8118516" y="3499065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275CA77-E33A-4B71-9B97-D9DD35C23AD0}"/>
              </a:ext>
            </a:extLst>
          </p:cNvPr>
          <p:cNvSpPr/>
          <p:nvPr/>
        </p:nvSpPr>
        <p:spPr>
          <a:xfrm>
            <a:off x="3253888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55D48DD-9DF6-4853-A2D2-8BD83C82DA83}"/>
              </a:ext>
            </a:extLst>
          </p:cNvPr>
          <p:cNvSpPr/>
          <p:nvPr/>
        </p:nvSpPr>
        <p:spPr>
          <a:xfrm>
            <a:off x="2691914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491DFA6-44A3-46EA-8E57-AF62FE0DCA82}"/>
              </a:ext>
            </a:extLst>
          </p:cNvPr>
          <p:cNvSpPr/>
          <p:nvPr/>
        </p:nvSpPr>
        <p:spPr>
          <a:xfrm>
            <a:off x="4377837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D1D7C14-CD7B-4D1C-AC06-0FE34C4C82AB}"/>
              </a:ext>
            </a:extLst>
          </p:cNvPr>
          <p:cNvSpPr/>
          <p:nvPr/>
        </p:nvSpPr>
        <p:spPr>
          <a:xfrm>
            <a:off x="3815862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B816E39-7B33-4ECD-96D1-F312F40FAB14}"/>
              </a:ext>
            </a:extLst>
          </p:cNvPr>
          <p:cNvSpPr/>
          <p:nvPr/>
        </p:nvSpPr>
        <p:spPr>
          <a:xfrm>
            <a:off x="5545708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7DBCC0D-81F0-4A71-AE98-2D566787AD8A}"/>
              </a:ext>
            </a:extLst>
          </p:cNvPr>
          <p:cNvSpPr/>
          <p:nvPr/>
        </p:nvSpPr>
        <p:spPr>
          <a:xfrm>
            <a:off x="4983734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676980C-6602-4B48-A838-60B42F63A170}"/>
              </a:ext>
            </a:extLst>
          </p:cNvPr>
          <p:cNvSpPr/>
          <p:nvPr/>
        </p:nvSpPr>
        <p:spPr>
          <a:xfrm>
            <a:off x="6669657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334B6ED-A7F2-4BAC-9DCE-75486F20F13E}"/>
              </a:ext>
            </a:extLst>
          </p:cNvPr>
          <p:cNvSpPr/>
          <p:nvPr/>
        </p:nvSpPr>
        <p:spPr>
          <a:xfrm>
            <a:off x="6107682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D39B304-775F-4938-9F0A-081983310EE7}"/>
              </a:ext>
            </a:extLst>
          </p:cNvPr>
          <p:cNvSpPr/>
          <p:nvPr/>
        </p:nvSpPr>
        <p:spPr>
          <a:xfrm>
            <a:off x="7837528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0A5D4B9-2AED-4D66-A4A4-5C9A4070A08E}"/>
              </a:ext>
            </a:extLst>
          </p:cNvPr>
          <p:cNvSpPr/>
          <p:nvPr/>
        </p:nvSpPr>
        <p:spPr>
          <a:xfrm>
            <a:off x="7275554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AE7A02B0-0FB1-48F5-A8D3-9715B95B6299}"/>
              </a:ext>
            </a:extLst>
          </p:cNvPr>
          <p:cNvSpPr/>
          <p:nvPr/>
        </p:nvSpPr>
        <p:spPr>
          <a:xfrm>
            <a:off x="8961477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329DACF4-E6C0-4346-A3CA-903A93EBF273}"/>
              </a:ext>
            </a:extLst>
          </p:cNvPr>
          <p:cNvSpPr/>
          <p:nvPr/>
        </p:nvSpPr>
        <p:spPr>
          <a:xfrm>
            <a:off x="8399502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B1894D4-1F7D-44D8-8C26-A96E255F43E3}"/>
              </a:ext>
            </a:extLst>
          </p:cNvPr>
          <p:cNvSpPr/>
          <p:nvPr/>
        </p:nvSpPr>
        <p:spPr>
          <a:xfrm>
            <a:off x="10129347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2856905-C8CE-4695-8E5B-47A8B91CB10F}"/>
              </a:ext>
            </a:extLst>
          </p:cNvPr>
          <p:cNvSpPr/>
          <p:nvPr/>
        </p:nvSpPr>
        <p:spPr>
          <a:xfrm>
            <a:off x="9567373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B2F8A3D-062E-43B2-8D0E-AF20485913CC}"/>
              </a:ext>
            </a:extLst>
          </p:cNvPr>
          <p:cNvSpPr/>
          <p:nvPr/>
        </p:nvSpPr>
        <p:spPr>
          <a:xfrm>
            <a:off x="11253296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AB5DAD0-5EE9-4ED9-B2DA-7D4EF8118B5C}"/>
              </a:ext>
            </a:extLst>
          </p:cNvPr>
          <p:cNvSpPr/>
          <p:nvPr/>
        </p:nvSpPr>
        <p:spPr>
          <a:xfrm>
            <a:off x="10691321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4EFD778-97D9-456E-B540-C0F596B40EBC}"/>
              </a:ext>
            </a:extLst>
          </p:cNvPr>
          <p:cNvCxnSpPr>
            <a:stCxn id="5" idx="2"/>
            <a:endCxn id="18" idx="0"/>
          </p:cNvCxnSpPr>
          <p:nvPr/>
        </p:nvCxnSpPr>
        <p:spPr>
          <a:xfrm flipH="1">
            <a:off x="3737553" y="2592029"/>
            <a:ext cx="3463497" cy="907036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632CCC8D-7A07-4AF8-8BF6-3CB843014BCB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flipH="1">
            <a:off x="6029373" y="2592029"/>
            <a:ext cx="1171677" cy="907036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A7470B86-0EFB-4397-BABD-3B807EB816A1}"/>
              </a:ext>
            </a:extLst>
          </p:cNvPr>
          <p:cNvCxnSpPr>
            <a:cxnSpLocks/>
            <a:stCxn id="5" idx="2"/>
            <a:endCxn id="20" idx="0"/>
          </p:cNvCxnSpPr>
          <p:nvPr/>
        </p:nvCxnSpPr>
        <p:spPr>
          <a:xfrm>
            <a:off x="7201050" y="2592029"/>
            <a:ext cx="1120143" cy="907036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61B22757-0853-4D4A-B157-87E29E48CC2D}"/>
              </a:ext>
            </a:extLst>
          </p:cNvPr>
          <p:cNvCxnSpPr>
            <a:cxnSpLocks/>
            <a:stCxn id="5" idx="2"/>
            <a:endCxn id="19" idx="0"/>
          </p:cNvCxnSpPr>
          <p:nvPr/>
        </p:nvCxnSpPr>
        <p:spPr>
          <a:xfrm>
            <a:off x="7201050" y="2592029"/>
            <a:ext cx="3411962" cy="907036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E166203B-7EA3-4C7F-ACAA-1A7B9910180A}"/>
              </a:ext>
            </a:extLst>
          </p:cNvPr>
          <p:cNvCxnSpPr>
            <a:cxnSpLocks/>
          </p:cNvCxnSpPr>
          <p:nvPr/>
        </p:nvCxnSpPr>
        <p:spPr>
          <a:xfrm flipH="1">
            <a:off x="2894591" y="3904418"/>
            <a:ext cx="842962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27C307E0-EC7D-475B-9F63-319647DA0616}"/>
              </a:ext>
            </a:extLst>
          </p:cNvPr>
          <p:cNvCxnSpPr>
            <a:cxnSpLocks/>
          </p:cNvCxnSpPr>
          <p:nvPr/>
        </p:nvCxnSpPr>
        <p:spPr>
          <a:xfrm flipH="1">
            <a:off x="3456565" y="3904418"/>
            <a:ext cx="280988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C2AA85B4-5354-4780-8B7A-12BDF0416A1D}"/>
              </a:ext>
            </a:extLst>
          </p:cNvPr>
          <p:cNvCxnSpPr>
            <a:cxnSpLocks/>
          </p:cNvCxnSpPr>
          <p:nvPr/>
        </p:nvCxnSpPr>
        <p:spPr>
          <a:xfrm>
            <a:off x="3737553" y="3904418"/>
            <a:ext cx="280986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8CC0B277-385D-46D0-B744-F0AE46C5E0C0}"/>
              </a:ext>
            </a:extLst>
          </p:cNvPr>
          <p:cNvCxnSpPr>
            <a:cxnSpLocks/>
          </p:cNvCxnSpPr>
          <p:nvPr/>
        </p:nvCxnSpPr>
        <p:spPr>
          <a:xfrm>
            <a:off x="3737553" y="3904418"/>
            <a:ext cx="842961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34A89D94-2AE7-42B0-97AB-910B4367CA8D}"/>
              </a:ext>
            </a:extLst>
          </p:cNvPr>
          <p:cNvCxnSpPr>
            <a:cxnSpLocks/>
          </p:cNvCxnSpPr>
          <p:nvPr/>
        </p:nvCxnSpPr>
        <p:spPr>
          <a:xfrm flipH="1">
            <a:off x="5169215" y="3895026"/>
            <a:ext cx="842962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E9CD7540-2160-45AA-91B0-F6E899E90B9A}"/>
              </a:ext>
            </a:extLst>
          </p:cNvPr>
          <p:cNvCxnSpPr>
            <a:cxnSpLocks/>
          </p:cNvCxnSpPr>
          <p:nvPr/>
        </p:nvCxnSpPr>
        <p:spPr>
          <a:xfrm flipH="1">
            <a:off x="5731189" y="3895026"/>
            <a:ext cx="280988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714D8BE2-B2D7-4E38-BB83-230FF77208A6}"/>
              </a:ext>
            </a:extLst>
          </p:cNvPr>
          <p:cNvCxnSpPr>
            <a:cxnSpLocks/>
          </p:cNvCxnSpPr>
          <p:nvPr/>
        </p:nvCxnSpPr>
        <p:spPr>
          <a:xfrm>
            <a:off x="6012177" y="3895026"/>
            <a:ext cx="280986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5F182F66-B122-49A1-860B-61F57E73408B}"/>
              </a:ext>
            </a:extLst>
          </p:cNvPr>
          <p:cNvCxnSpPr>
            <a:cxnSpLocks/>
          </p:cNvCxnSpPr>
          <p:nvPr/>
        </p:nvCxnSpPr>
        <p:spPr>
          <a:xfrm>
            <a:off x="6012177" y="3895026"/>
            <a:ext cx="842961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98E9068E-899E-44D8-80F7-A20F36D08F13}"/>
              </a:ext>
            </a:extLst>
          </p:cNvPr>
          <p:cNvCxnSpPr>
            <a:cxnSpLocks/>
          </p:cNvCxnSpPr>
          <p:nvPr/>
        </p:nvCxnSpPr>
        <p:spPr>
          <a:xfrm flipH="1">
            <a:off x="7477161" y="3895026"/>
            <a:ext cx="842962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2CFCA420-CFCA-4638-BF9E-F850367B19F1}"/>
              </a:ext>
            </a:extLst>
          </p:cNvPr>
          <p:cNvCxnSpPr>
            <a:cxnSpLocks/>
          </p:cNvCxnSpPr>
          <p:nvPr/>
        </p:nvCxnSpPr>
        <p:spPr>
          <a:xfrm flipH="1">
            <a:off x="8039135" y="3895026"/>
            <a:ext cx="280988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48828277-4DFD-434F-B20A-B7336F4251FC}"/>
              </a:ext>
            </a:extLst>
          </p:cNvPr>
          <p:cNvCxnSpPr>
            <a:cxnSpLocks/>
          </p:cNvCxnSpPr>
          <p:nvPr/>
        </p:nvCxnSpPr>
        <p:spPr>
          <a:xfrm>
            <a:off x="8320123" y="3895026"/>
            <a:ext cx="280986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BFE197D4-1209-43B1-BA25-CED7B98C676C}"/>
              </a:ext>
            </a:extLst>
          </p:cNvPr>
          <p:cNvCxnSpPr>
            <a:cxnSpLocks/>
          </p:cNvCxnSpPr>
          <p:nvPr/>
        </p:nvCxnSpPr>
        <p:spPr>
          <a:xfrm>
            <a:off x="8320123" y="3895026"/>
            <a:ext cx="842961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C2405A47-CF91-4F7A-9442-4A97C8C8BD5E}"/>
              </a:ext>
            </a:extLst>
          </p:cNvPr>
          <p:cNvCxnSpPr>
            <a:cxnSpLocks/>
          </p:cNvCxnSpPr>
          <p:nvPr/>
        </p:nvCxnSpPr>
        <p:spPr>
          <a:xfrm flipH="1">
            <a:off x="9770050" y="3895026"/>
            <a:ext cx="842962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B23D4D3-464D-4644-989A-0C8D4AC48FFE}"/>
              </a:ext>
            </a:extLst>
          </p:cNvPr>
          <p:cNvCxnSpPr>
            <a:cxnSpLocks/>
          </p:cNvCxnSpPr>
          <p:nvPr/>
        </p:nvCxnSpPr>
        <p:spPr>
          <a:xfrm flipH="1">
            <a:off x="10332024" y="3895026"/>
            <a:ext cx="280988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6CE135B4-1016-4DBB-8AC8-A94F547FE945}"/>
              </a:ext>
            </a:extLst>
          </p:cNvPr>
          <p:cNvCxnSpPr>
            <a:cxnSpLocks/>
          </p:cNvCxnSpPr>
          <p:nvPr/>
        </p:nvCxnSpPr>
        <p:spPr>
          <a:xfrm>
            <a:off x="10613012" y="3895026"/>
            <a:ext cx="280986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C9914B6E-90CD-49A4-A81F-3417944475A3}"/>
              </a:ext>
            </a:extLst>
          </p:cNvPr>
          <p:cNvCxnSpPr>
            <a:cxnSpLocks/>
          </p:cNvCxnSpPr>
          <p:nvPr/>
        </p:nvCxnSpPr>
        <p:spPr>
          <a:xfrm>
            <a:off x="10613012" y="3895026"/>
            <a:ext cx="842961" cy="1178613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724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A1ACA7C6-EE65-41D8-A974-045EB66E9518}"/>
              </a:ext>
            </a:extLst>
          </p:cNvPr>
          <p:cNvSpPr/>
          <p:nvPr/>
        </p:nvSpPr>
        <p:spPr>
          <a:xfrm>
            <a:off x="6998373" y="2186676"/>
            <a:ext cx="405353" cy="405353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965B202-D6E2-4587-9A31-B9EB9657F052}"/>
              </a:ext>
            </a:extLst>
          </p:cNvPr>
          <p:cNvSpPr/>
          <p:nvPr/>
        </p:nvSpPr>
        <p:spPr>
          <a:xfrm>
            <a:off x="7275554" y="3222201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D48F658-6EBA-425D-8CD8-ABEFB066FEE1}"/>
              </a:ext>
            </a:extLst>
          </p:cNvPr>
          <p:cNvSpPr/>
          <p:nvPr/>
        </p:nvSpPr>
        <p:spPr>
          <a:xfrm>
            <a:off x="6736945" y="3222201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1AEFB19-0476-429A-ADC4-7688127F3820}"/>
              </a:ext>
            </a:extLst>
          </p:cNvPr>
          <p:cNvSpPr/>
          <p:nvPr/>
        </p:nvSpPr>
        <p:spPr>
          <a:xfrm>
            <a:off x="7275553" y="3750101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70529B6-0DBD-4E40-A127-D8C0115EB8BF}"/>
              </a:ext>
            </a:extLst>
          </p:cNvPr>
          <p:cNvSpPr/>
          <p:nvPr/>
        </p:nvSpPr>
        <p:spPr>
          <a:xfrm>
            <a:off x="6736944" y="3750102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275CA77-E33A-4B71-9B97-D9DD35C23AD0}"/>
              </a:ext>
            </a:extLst>
          </p:cNvPr>
          <p:cNvSpPr/>
          <p:nvPr/>
        </p:nvSpPr>
        <p:spPr>
          <a:xfrm>
            <a:off x="3959408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55D48DD-9DF6-4853-A2D2-8BD83C82DA83}"/>
              </a:ext>
            </a:extLst>
          </p:cNvPr>
          <p:cNvSpPr/>
          <p:nvPr/>
        </p:nvSpPr>
        <p:spPr>
          <a:xfrm>
            <a:off x="3397434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491DFA6-44A3-46EA-8E57-AF62FE0DCA82}"/>
              </a:ext>
            </a:extLst>
          </p:cNvPr>
          <p:cNvSpPr/>
          <p:nvPr/>
        </p:nvSpPr>
        <p:spPr>
          <a:xfrm>
            <a:off x="3959407" y="561093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D1D7C14-CD7B-4D1C-AC06-0FE34C4C82AB}"/>
              </a:ext>
            </a:extLst>
          </p:cNvPr>
          <p:cNvSpPr/>
          <p:nvPr/>
        </p:nvSpPr>
        <p:spPr>
          <a:xfrm>
            <a:off x="3387832" y="561093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B816E39-7B33-4ECD-96D1-F312F40FAB14}"/>
              </a:ext>
            </a:extLst>
          </p:cNvPr>
          <p:cNvSpPr/>
          <p:nvPr/>
        </p:nvSpPr>
        <p:spPr>
          <a:xfrm>
            <a:off x="6251228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7DBCC0D-81F0-4A71-AE98-2D566787AD8A}"/>
              </a:ext>
            </a:extLst>
          </p:cNvPr>
          <p:cNvSpPr/>
          <p:nvPr/>
        </p:nvSpPr>
        <p:spPr>
          <a:xfrm>
            <a:off x="5689254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676980C-6602-4B48-A838-60B42F63A170}"/>
              </a:ext>
            </a:extLst>
          </p:cNvPr>
          <p:cNvSpPr/>
          <p:nvPr/>
        </p:nvSpPr>
        <p:spPr>
          <a:xfrm>
            <a:off x="6241866" y="56109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334B6ED-A7F2-4BAC-9DCE-75486F20F13E}"/>
              </a:ext>
            </a:extLst>
          </p:cNvPr>
          <p:cNvSpPr/>
          <p:nvPr/>
        </p:nvSpPr>
        <p:spPr>
          <a:xfrm>
            <a:off x="5689254" y="561093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D39B304-775F-4938-9F0A-081983310EE7}"/>
              </a:ext>
            </a:extLst>
          </p:cNvPr>
          <p:cNvSpPr/>
          <p:nvPr/>
        </p:nvSpPr>
        <p:spPr>
          <a:xfrm>
            <a:off x="8389215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0A5D4B9-2AED-4D66-A4A4-5C9A4070A08E}"/>
              </a:ext>
            </a:extLst>
          </p:cNvPr>
          <p:cNvSpPr/>
          <p:nvPr/>
        </p:nvSpPr>
        <p:spPr>
          <a:xfrm>
            <a:off x="7827241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AE7A02B0-0FB1-48F5-A8D3-9715B95B6299}"/>
              </a:ext>
            </a:extLst>
          </p:cNvPr>
          <p:cNvSpPr/>
          <p:nvPr/>
        </p:nvSpPr>
        <p:spPr>
          <a:xfrm>
            <a:off x="8389215" y="561092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329DACF4-E6C0-4346-A3CA-903A93EBF273}"/>
              </a:ext>
            </a:extLst>
          </p:cNvPr>
          <p:cNvSpPr/>
          <p:nvPr/>
        </p:nvSpPr>
        <p:spPr>
          <a:xfrm>
            <a:off x="7827241" y="561093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B1894D4-1F7D-44D8-8C26-A96E255F43E3}"/>
              </a:ext>
            </a:extLst>
          </p:cNvPr>
          <p:cNvSpPr/>
          <p:nvPr/>
        </p:nvSpPr>
        <p:spPr>
          <a:xfrm>
            <a:off x="10681034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2856905-C8CE-4695-8E5B-47A8B91CB10F}"/>
              </a:ext>
            </a:extLst>
          </p:cNvPr>
          <p:cNvSpPr/>
          <p:nvPr/>
        </p:nvSpPr>
        <p:spPr>
          <a:xfrm>
            <a:off x="10119060" y="508303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B2F8A3D-062E-43B2-8D0E-AF20485913CC}"/>
              </a:ext>
            </a:extLst>
          </p:cNvPr>
          <p:cNvSpPr/>
          <p:nvPr/>
        </p:nvSpPr>
        <p:spPr>
          <a:xfrm>
            <a:off x="10671674" y="561092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AB5DAD0-5EE9-4ED9-B2DA-7D4EF8118B5C}"/>
              </a:ext>
            </a:extLst>
          </p:cNvPr>
          <p:cNvSpPr/>
          <p:nvPr/>
        </p:nvSpPr>
        <p:spPr>
          <a:xfrm>
            <a:off x="10119060" y="561092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5277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A1ACA7C6-EE65-41D8-A974-045EB66E9518}"/>
              </a:ext>
            </a:extLst>
          </p:cNvPr>
          <p:cNvSpPr/>
          <p:nvPr/>
        </p:nvSpPr>
        <p:spPr>
          <a:xfrm>
            <a:off x="3260281" y="1976700"/>
            <a:ext cx="405353" cy="405353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965B202-D6E2-4587-9A31-B9EB9657F052}"/>
              </a:ext>
            </a:extLst>
          </p:cNvPr>
          <p:cNvSpPr/>
          <p:nvPr/>
        </p:nvSpPr>
        <p:spPr>
          <a:xfrm>
            <a:off x="3798891" y="2859423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D48F658-6EBA-425D-8CD8-ABEFB066FEE1}"/>
              </a:ext>
            </a:extLst>
          </p:cNvPr>
          <p:cNvSpPr/>
          <p:nvPr/>
        </p:nvSpPr>
        <p:spPr>
          <a:xfrm>
            <a:off x="3260282" y="2859423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1AEFB19-0476-429A-ADC4-7688127F3820}"/>
              </a:ext>
            </a:extLst>
          </p:cNvPr>
          <p:cNvSpPr/>
          <p:nvPr/>
        </p:nvSpPr>
        <p:spPr>
          <a:xfrm>
            <a:off x="3798890" y="3387323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70529B6-0DBD-4E40-A127-D8C0115EB8BF}"/>
              </a:ext>
            </a:extLst>
          </p:cNvPr>
          <p:cNvSpPr/>
          <p:nvPr/>
        </p:nvSpPr>
        <p:spPr>
          <a:xfrm>
            <a:off x="3260281" y="3387324"/>
            <a:ext cx="405353" cy="40535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275CA77-E33A-4B71-9B97-D9DD35C23AD0}"/>
              </a:ext>
            </a:extLst>
          </p:cNvPr>
          <p:cNvSpPr/>
          <p:nvPr/>
        </p:nvSpPr>
        <p:spPr>
          <a:xfrm>
            <a:off x="3822255" y="4270047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55D48DD-9DF6-4853-A2D2-8BD83C82DA83}"/>
              </a:ext>
            </a:extLst>
          </p:cNvPr>
          <p:cNvSpPr/>
          <p:nvPr/>
        </p:nvSpPr>
        <p:spPr>
          <a:xfrm>
            <a:off x="3260281" y="4270047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491DFA6-44A3-46EA-8E57-AF62FE0DCA82}"/>
              </a:ext>
            </a:extLst>
          </p:cNvPr>
          <p:cNvSpPr/>
          <p:nvPr/>
        </p:nvSpPr>
        <p:spPr>
          <a:xfrm>
            <a:off x="3822254" y="4797948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D1D7C14-CD7B-4D1C-AC06-0FE34C4C82AB}"/>
              </a:ext>
            </a:extLst>
          </p:cNvPr>
          <p:cNvSpPr/>
          <p:nvPr/>
        </p:nvSpPr>
        <p:spPr>
          <a:xfrm>
            <a:off x="3250679" y="4797948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B816E39-7B33-4ECD-96D1-F312F40FAB14}"/>
              </a:ext>
            </a:extLst>
          </p:cNvPr>
          <p:cNvSpPr/>
          <p:nvPr/>
        </p:nvSpPr>
        <p:spPr>
          <a:xfrm>
            <a:off x="4936842" y="427004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7DBCC0D-81F0-4A71-AE98-2D566787AD8A}"/>
              </a:ext>
            </a:extLst>
          </p:cNvPr>
          <p:cNvSpPr/>
          <p:nvPr/>
        </p:nvSpPr>
        <p:spPr>
          <a:xfrm>
            <a:off x="4374868" y="427004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676980C-6602-4B48-A838-60B42F63A170}"/>
              </a:ext>
            </a:extLst>
          </p:cNvPr>
          <p:cNvSpPr/>
          <p:nvPr/>
        </p:nvSpPr>
        <p:spPr>
          <a:xfrm>
            <a:off x="4936842" y="4795886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334B6ED-A7F2-4BAC-9DCE-75486F20F13E}"/>
              </a:ext>
            </a:extLst>
          </p:cNvPr>
          <p:cNvSpPr/>
          <p:nvPr/>
        </p:nvSpPr>
        <p:spPr>
          <a:xfrm>
            <a:off x="4374868" y="4797945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D39B304-775F-4938-9F0A-081983310EE7}"/>
              </a:ext>
            </a:extLst>
          </p:cNvPr>
          <p:cNvSpPr/>
          <p:nvPr/>
        </p:nvSpPr>
        <p:spPr>
          <a:xfrm>
            <a:off x="3822255" y="532584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0A5D4B9-2AED-4D66-A4A4-5C9A4070A08E}"/>
              </a:ext>
            </a:extLst>
          </p:cNvPr>
          <p:cNvSpPr/>
          <p:nvPr/>
        </p:nvSpPr>
        <p:spPr>
          <a:xfrm>
            <a:off x="3260281" y="532584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AE7A02B0-0FB1-48F5-A8D3-9715B95B6299}"/>
              </a:ext>
            </a:extLst>
          </p:cNvPr>
          <p:cNvSpPr/>
          <p:nvPr/>
        </p:nvSpPr>
        <p:spPr>
          <a:xfrm>
            <a:off x="3822255" y="5853747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329DACF4-E6C0-4346-A3CA-903A93EBF273}"/>
              </a:ext>
            </a:extLst>
          </p:cNvPr>
          <p:cNvSpPr/>
          <p:nvPr/>
        </p:nvSpPr>
        <p:spPr>
          <a:xfrm>
            <a:off x="3260281" y="5853748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B1894D4-1F7D-44D8-8C26-A96E255F43E3}"/>
              </a:ext>
            </a:extLst>
          </p:cNvPr>
          <p:cNvSpPr/>
          <p:nvPr/>
        </p:nvSpPr>
        <p:spPr>
          <a:xfrm>
            <a:off x="4946203" y="532584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2856905-C8CE-4695-8E5B-47A8B91CB10F}"/>
              </a:ext>
            </a:extLst>
          </p:cNvPr>
          <p:cNvSpPr/>
          <p:nvPr/>
        </p:nvSpPr>
        <p:spPr>
          <a:xfrm>
            <a:off x="4384229" y="532584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B2F8A3D-062E-43B2-8D0E-AF20485913CC}"/>
              </a:ext>
            </a:extLst>
          </p:cNvPr>
          <p:cNvSpPr/>
          <p:nvPr/>
        </p:nvSpPr>
        <p:spPr>
          <a:xfrm>
            <a:off x="4946203" y="5853747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AB5DAD0-5EE9-4ED9-B2DA-7D4EF8118B5C}"/>
              </a:ext>
            </a:extLst>
          </p:cNvPr>
          <p:cNvSpPr/>
          <p:nvPr/>
        </p:nvSpPr>
        <p:spPr>
          <a:xfrm>
            <a:off x="4384229" y="5853747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4321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2D94ECF6-7D42-4C8D-9D95-5B7D772B7408}"/>
              </a:ext>
            </a:extLst>
          </p:cNvPr>
          <p:cNvSpPr txBox="1"/>
          <p:nvPr/>
        </p:nvSpPr>
        <p:spPr>
          <a:xfrm>
            <a:off x="9879983" y="2395835"/>
            <a:ext cx="187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Discovery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96D6514-6FD4-410B-964C-AFDAFD9DE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994" y="3535197"/>
            <a:ext cx="2121592" cy="2011854"/>
          </a:xfrm>
          <a:prstGeom prst="rect">
            <a:avLst/>
          </a:prstGeom>
          <a:scene3d>
            <a:camera prst="perspectiveRelaxed" fov="7200000">
              <a:rot lat="18000000" lon="0" rev="0"/>
            </a:camera>
            <a:lightRig rig="threePt" dir="t"/>
          </a:scene3d>
        </p:spPr>
      </p:pic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40CAAAAA-25B2-4B24-9FFF-ED9034C7B9AE}"/>
              </a:ext>
            </a:extLst>
          </p:cNvPr>
          <p:cNvCxnSpPr>
            <a:cxnSpLocks/>
          </p:cNvCxnSpPr>
          <p:nvPr/>
        </p:nvCxnSpPr>
        <p:spPr>
          <a:xfrm flipH="1">
            <a:off x="3662529" y="3394710"/>
            <a:ext cx="440842" cy="812784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E56616D4-ECF6-49D3-B103-D5841F375538}"/>
              </a:ext>
            </a:extLst>
          </p:cNvPr>
          <p:cNvCxnSpPr>
            <a:cxnSpLocks/>
          </p:cNvCxnSpPr>
          <p:nvPr/>
        </p:nvCxnSpPr>
        <p:spPr>
          <a:xfrm>
            <a:off x="4091941" y="3394710"/>
            <a:ext cx="45118" cy="812784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4217E98A-36C5-4DC2-987D-806340E97731}"/>
              </a:ext>
            </a:extLst>
          </p:cNvPr>
          <p:cNvCxnSpPr>
            <a:cxnSpLocks/>
          </p:cNvCxnSpPr>
          <p:nvPr/>
        </p:nvCxnSpPr>
        <p:spPr>
          <a:xfrm flipH="1">
            <a:off x="4052385" y="3387596"/>
            <a:ext cx="39555" cy="1032004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24A88BDC-D2B0-45B9-804B-A453627E8638}"/>
              </a:ext>
            </a:extLst>
          </p:cNvPr>
          <p:cNvCxnSpPr>
            <a:cxnSpLocks/>
          </p:cNvCxnSpPr>
          <p:nvPr/>
        </p:nvCxnSpPr>
        <p:spPr>
          <a:xfrm flipH="1">
            <a:off x="3640135" y="3394710"/>
            <a:ext cx="470890" cy="1032004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121836E2-4E6A-44F4-8050-4289E3182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165" y="3059668"/>
            <a:ext cx="963251" cy="951058"/>
          </a:xfrm>
          <a:prstGeom prst="rect">
            <a:avLst/>
          </a:prstGeom>
          <a:scene3d>
            <a:camera prst="perspectiveRelaxedModerately" fov="7200000">
              <a:rot lat="18000000" lon="0" rev="0"/>
            </a:camera>
            <a:lightRig rig="threePt" dir="t"/>
          </a:scene3d>
        </p:spPr>
      </p:pic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0356643-0CAB-4AAF-8BB1-7B420F00DD71}"/>
              </a:ext>
            </a:extLst>
          </p:cNvPr>
          <p:cNvCxnSpPr>
            <a:cxnSpLocks/>
          </p:cNvCxnSpPr>
          <p:nvPr/>
        </p:nvCxnSpPr>
        <p:spPr>
          <a:xfrm flipH="1">
            <a:off x="4103371" y="2857500"/>
            <a:ext cx="259079" cy="53721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88E7E266-AB6D-4725-9CDB-E50372EB5268}"/>
              </a:ext>
            </a:extLst>
          </p:cNvPr>
          <p:cNvCxnSpPr/>
          <p:nvPr/>
        </p:nvCxnSpPr>
        <p:spPr>
          <a:xfrm>
            <a:off x="4362450" y="2857500"/>
            <a:ext cx="270510" cy="53721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5AD1FB25-BBB0-478E-BBA6-1F314A63BDFA}"/>
              </a:ext>
            </a:extLst>
          </p:cNvPr>
          <p:cNvCxnSpPr>
            <a:cxnSpLocks/>
          </p:cNvCxnSpPr>
          <p:nvPr/>
        </p:nvCxnSpPr>
        <p:spPr>
          <a:xfrm>
            <a:off x="4362450" y="2857500"/>
            <a:ext cx="325374" cy="83810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BFCEE272-AD89-464D-8199-0D3B988C3DBF}"/>
              </a:ext>
            </a:extLst>
          </p:cNvPr>
          <p:cNvCxnSpPr>
            <a:cxnSpLocks/>
          </p:cNvCxnSpPr>
          <p:nvPr/>
        </p:nvCxnSpPr>
        <p:spPr>
          <a:xfrm flipH="1">
            <a:off x="4059936" y="2857500"/>
            <a:ext cx="302514" cy="83810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D33B4B05-2411-4B1D-AE41-C45923B8A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7461" y="2652580"/>
            <a:ext cx="420660" cy="426757"/>
          </a:xfrm>
          <a:prstGeom prst="rect">
            <a:avLst/>
          </a:prstGeom>
          <a:scene3d>
            <a:camera prst="perspectiveRelaxedModerately" fov="7200000">
              <a:rot lat="18000000" lon="0" rev="0"/>
            </a:camera>
            <a:lightRig rig="threePt" dir="t"/>
          </a:scene3d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25463E2-1AEC-4240-B06A-2295EFE02908}"/>
              </a:ext>
            </a:extLst>
          </p:cNvPr>
          <p:cNvSpPr txBox="1"/>
          <p:nvPr/>
        </p:nvSpPr>
        <p:spPr>
          <a:xfrm>
            <a:off x="10387984" y="2136242"/>
            <a:ext cx="1371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发现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DE4D69-77BE-40A8-9403-8429B7CAFCA4}"/>
              </a:ext>
            </a:extLst>
          </p:cNvPr>
          <p:cNvSpPr txBox="1"/>
          <p:nvPr/>
        </p:nvSpPr>
        <p:spPr>
          <a:xfrm>
            <a:off x="6424834" y="3335142"/>
            <a:ext cx="5139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第</a:t>
            </a:r>
            <a:r>
              <a:rPr lang="en-US" altLang="zh-CN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 i+1 </a:t>
            </a:r>
            <a:r>
              <a: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层的瓦片只需要第 </a:t>
            </a:r>
            <a:r>
              <a:rPr lang="en-US" altLang="zh-CN" sz="2000" dirty="0" err="1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</a:t>
            </a:r>
            <a:r>
              <a:rPr lang="en-US" altLang="zh-CN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层子结点</a:t>
            </a:r>
            <a:r>
              <a:rPr lang="en-US" altLang="zh-CN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4</a:t>
            </a:r>
            <a:r>
              <a: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片合成</a:t>
            </a: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2B220B39-2E6D-4E54-A1A4-18F25372DCF6}"/>
              </a:ext>
            </a:extLst>
          </p:cNvPr>
          <p:cNvSpPr/>
          <p:nvPr/>
        </p:nvSpPr>
        <p:spPr>
          <a:xfrm rot="5400000">
            <a:off x="8694270" y="3887358"/>
            <a:ext cx="491067" cy="339098"/>
          </a:xfrm>
          <a:prstGeom prst="rightArrow">
            <a:avLst>
              <a:gd name="adj1" fmla="val 34138"/>
              <a:gd name="adj2" fmla="val 460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03B6621-B250-475B-8264-663431D73ED3}"/>
              </a:ext>
            </a:extLst>
          </p:cNvPr>
          <p:cNvSpPr txBox="1"/>
          <p:nvPr/>
        </p:nvSpPr>
        <p:spPr>
          <a:xfrm>
            <a:off x="6424834" y="4427098"/>
            <a:ext cx="5139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以特定顺序扫描底层瓦片可以避免多次读入</a:t>
            </a:r>
          </a:p>
        </p:txBody>
      </p:sp>
    </p:spTree>
    <p:extLst>
      <p:ext uri="{BB962C8B-B14F-4D97-AF65-F5344CB8AC3E}">
        <p14:creationId xmlns:p14="http://schemas.microsoft.com/office/powerpoint/2010/main" val="3128476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57281258-B9C9-4A5B-966D-AE7FAA45591C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72F2E936-2D93-4BB1-AD47-9C4D46BEC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3505859" y="29411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06007D34-7AA1-412A-A19C-7CE4AE1EA6B2}"/>
              </a:ext>
            </a:extLst>
          </p:cNvPr>
          <p:cNvSpPr/>
          <p:nvPr/>
        </p:nvSpPr>
        <p:spPr>
          <a:xfrm>
            <a:off x="2943885" y="29411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3505858" y="34690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2943885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9DAB9BDC-4B21-42FF-96E6-DEE97CAB00FC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0B51DF7A-16D5-4DD3-B4A7-A2E5986BCA37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5E6C7325-0476-41E1-A689-24ADB373566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290131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3.33333E-6 L 0.29245 0.3111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22" y="15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59134FA9-7B24-4CCA-B1A4-F87B423E8072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3505859" y="29411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3505858" y="34690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2943885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514690" y="508575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80C385EE-8A36-4DA3-A5C0-EA4BE4B83089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F6BC888-0597-4D08-8B97-99E1003502B4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689597E9-22CE-499D-9E0B-2EEE5609A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BC915348-E71F-4B26-878D-E228447BAD2B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631306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0">
        <p159:morph option="byObjec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726618C2-9B3E-4E54-9946-F8F2399A0514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6514689" y="4513745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3505858" y="34690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2943885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514690" y="508575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0DAC48C0-F088-41B0-9722-E11356C0716D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2670D98-E0BF-4806-A83A-36783DEA1F1B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2DA0F496-CC91-4E06-B114-0B5FC7331E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CB625803-F6AF-48A4-A9B1-979BB2E49ACC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3027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>
            <a:extLst>
              <a:ext uri="{FF2B5EF4-FFF2-40B4-BE49-F238E27FC236}">
                <a16:creationId xmlns:a16="http://schemas.microsoft.com/office/drawing/2014/main" id="{1125F9AC-EE99-4A62-8522-5E7D411C8FBE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6514689" y="4513745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3505858" y="34690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2943885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514690" y="508575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5B59C7D5-8548-4486-BB4D-971498F9FB70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91011A2-31A2-4CA4-8B76-DBE0B45D3483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1EF66225-32B8-4030-BF2B-F9C99D3B6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0C520EBC-907D-4E42-8711-DA9EA5D61870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4077231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Tm="0">
        <p159:morph option="byObjec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>
            <a:extLst>
              <a:ext uri="{FF2B5EF4-FFF2-40B4-BE49-F238E27FC236}">
                <a16:creationId xmlns:a16="http://schemas.microsoft.com/office/drawing/2014/main" id="{FD98EC21-1E13-49DC-A24B-A7308C892B2F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6514689" y="4513745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3505858" y="34690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6509421" y="394729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514690" y="508575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2F7D9737-F38B-43B0-87C2-A9BF27877096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B1248E7-5768-4BA7-95E1-EAE950A7EFB3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598D5483-724A-459F-A5E2-C707DD44C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8802C4F7-F6DE-45EA-9E0B-CC28BD529467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1884717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1EF253-55B9-4DD3-8F5A-026967CC106C}"/>
              </a:ext>
            </a:extLst>
          </p:cNvPr>
          <p:cNvSpPr/>
          <p:nvPr/>
        </p:nvSpPr>
        <p:spPr>
          <a:xfrm>
            <a:off x="3894044" y="1793361"/>
            <a:ext cx="4403912" cy="440391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4925">
            <a:gradFill flip="none" rotWithShape="1">
              <a:gsLst>
                <a:gs pos="0">
                  <a:schemeClr val="accent6"/>
                </a:gs>
                <a:gs pos="38000">
                  <a:schemeClr val="accent4"/>
                </a:gs>
                <a:gs pos="66000">
                  <a:srgbClr val="7030A0"/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>
            <a:reflection blurRad="330200" stA="35000" endPos="66000" dist="127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ECA49B43-D0B2-4BEC-A791-96A633CC9ABD}"/>
              </a:ext>
            </a:extLst>
          </p:cNvPr>
          <p:cNvGrpSpPr/>
          <p:nvPr/>
        </p:nvGrpSpPr>
        <p:grpSpPr>
          <a:xfrm>
            <a:off x="8297956" y="3341594"/>
            <a:ext cx="2141444" cy="653724"/>
            <a:chOff x="8297956" y="3341594"/>
            <a:chExt cx="2141444" cy="653724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10B352AC-D27C-4415-9239-1D3601735C76}"/>
                </a:ext>
              </a:extLst>
            </p:cNvPr>
            <p:cNvCxnSpPr>
              <a:stCxn id="2" idx="3"/>
            </p:cNvCxnSpPr>
            <p:nvPr/>
          </p:nvCxnSpPr>
          <p:spPr>
            <a:xfrm>
              <a:off x="8297956" y="3995317"/>
              <a:ext cx="980515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EB8C0A1D-D7D7-4192-A889-51156BDB4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78471" y="3341594"/>
              <a:ext cx="611841" cy="65372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53D1C504-DF8D-45BB-8B89-EDFBB47890B7}"/>
                </a:ext>
              </a:extLst>
            </p:cNvPr>
            <p:cNvCxnSpPr>
              <a:cxnSpLocks/>
            </p:cNvCxnSpPr>
            <p:nvPr/>
          </p:nvCxnSpPr>
          <p:spPr>
            <a:xfrm>
              <a:off x="9022977" y="3341594"/>
              <a:ext cx="14164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90ED575-2BCE-47B2-AAAC-0678B4A42574}"/>
              </a:ext>
            </a:extLst>
          </p:cNvPr>
          <p:cNvGrpSpPr/>
          <p:nvPr/>
        </p:nvGrpSpPr>
        <p:grpSpPr>
          <a:xfrm>
            <a:off x="8905937" y="2689528"/>
            <a:ext cx="1849741" cy="707886"/>
            <a:chOff x="8935571" y="2721114"/>
            <a:chExt cx="1849741" cy="707886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DE8B4A7-2975-4D42-8E51-EDE832695E7A}"/>
                </a:ext>
              </a:extLst>
            </p:cNvPr>
            <p:cNvSpPr txBox="1"/>
            <p:nvPr/>
          </p:nvSpPr>
          <p:spPr>
            <a:xfrm>
              <a:off x="8935571" y="2911288"/>
              <a:ext cx="10246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400" dirty="0">
                  <a:solidFill>
                    <a:schemeClr val="bg1"/>
                  </a:solidFill>
                  <a:latin typeface="Bahnschrift Light" panose="020B0502040204020203" pitchFamily="34" charset="0"/>
                  <a:ea typeface="方正宝黑体 简 ExtraBold" panose="02000900000000000000" pitchFamily="2" charset="-122"/>
                  <a:cs typeface="文泉驿微米黑" panose="020B0606030804020204" pitchFamily="34" charset="-122"/>
                </a:rPr>
                <a:t>98304</a:t>
              </a:r>
              <a:endParaRPr lang="zh-CN" altLang="en-US" sz="2400" dirty="0">
                <a:solidFill>
                  <a:schemeClr val="bg1"/>
                </a:solidFill>
                <a:latin typeface="Bahnschrift Light" panose="020B0502040204020203" pitchFamily="34" charset="0"/>
                <a:ea typeface="方正宝黑体 简 ExtraBold" panose="02000900000000000000" pitchFamily="2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2B7D315-327B-4F7C-82CD-B7D45978292D}"/>
                </a:ext>
              </a:extLst>
            </p:cNvPr>
            <p:cNvSpPr txBox="1"/>
            <p:nvPr/>
          </p:nvSpPr>
          <p:spPr>
            <a:xfrm>
              <a:off x="9804798" y="2721114"/>
              <a:ext cx="980514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4000" dirty="0">
                  <a:solidFill>
                    <a:schemeClr val="bg1"/>
                  </a:solidFill>
                  <a:latin typeface="Bahnschrift Light" panose="020B0502040204020203" pitchFamily="34" charset="0"/>
                  <a:ea typeface="方正宝黑体 简 ExtraBold" panose="02000900000000000000" pitchFamily="2" charset="-122"/>
                  <a:cs typeface="文泉驿微米黑" panose="020B0606030804020204" pitchFamily="34" charset="-122"/>
                </a:rPr>
                <a:t>TB</a:t>
              </a:r>
              <a:endParaRPr lang="zh-CN" altLang="en-US" sz="4000" dirty="0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3BD666C-4CE1-4252-BEEE-A59B8A12ED29}"/>
              </a:ext>
            </a:extLst>
          </p:cNvPr>
          <p:cNvGrpSpPr/>
          <p:nvPr/>
        </p:nvGrpSpPr>
        <p:grpSpPr>
          <a:xfrm>
            <a:off x="4476841" y="490835"/>
            <a:ext cx="3238317" cy="923330"/>
            <a:chOff x="4580146" y="2909080"/>
            <a:chExt cx="3238317" cy="92333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4AB4705-6361-447A-91B4-7C17283E8DB2}"/>
                </a:ext>
              </a:extLst>
            </p:cNvPr>
            <p:cNvSpPr txBox="1"/>
            <p:nvPr/>
          </p:nvSpPr>
          <p:spPr>
            <a:xfrm>
              <a:off x="5556305" y="2909080"/>
              <a:ext cx="226215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5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瓦片化</a:t>
              </a:r>
              <a:endParaRPr lang="zh-CN" altLang="en-US" sz="20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178DDC8-7C3D-4137-93B9-38A9F51B4358}"/>
                </a:ext>
              </a:extLst>
            </p:cNvPr>
            <p:cNvSpPr txBox="1"/>
            <p:nvPr/>
          </p:nvSpPr>
          <p:spPr>
            <a:xfrm>
              <a:off x="4580146" y="2983477"/>
              <a:ext cx="114019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为什么</a:t>
              </a:r>
              <a:endParaRPr lang="zh-CN" altLang="en-US" sz="24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66314EB-B615-47B2-A22E-A836687A4C7F}"/>
                </a:ext>
              </a:extLst>
            </p:cNvPr>
            <p:cNvSpPr txBox="1"/>
            <p:nvPr/>
          </p:nvSpPr>
          <p:spPr>
            <a:xfrm>
              <a:off x="4580146" y="332084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什么是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9127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>
            <a:extLst>
              <a:ext uri="{FF2B5EF4-FFF2-40B4-BE49-F238E27FC236}">
                <a16:creationId xmlns:a16="http://schemas.microsoft.com/office/drawing/2014/main" id="{5BCFF189-F976-41BE-BB4C-8B8301578CD1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6514689" y="4513745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6514688" y="3375285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6509421" y="394729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514690" y="508575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24E3FBE-F033-44BF-BC44-13AA57313EE7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25EFC685-3670-43B2-B2F8-C7054CE7D42C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7828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>
            <a:extLst>
              <a:ext uri="{FF2B5EF4-FFF2-40B4-BE49-F238E27FC236}">
                <a16:creationId xmlns:a16="http://schemas.microsoft.com/office/drawing/2014/main" id="{5D4BA61C-3101-4E92-9BBA-87E6DD7E621E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6789811" y="162329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6789811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6369826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369825" y="162329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2D6687EC-ABBD-433F-A60C-C2858ED23790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96C1110-9E61-4FE5-B4A1-3AEB3F347E74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2624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>
            <a:extLst>
              <a:ext uri="{FF2B5EF4-FFF2-40B4-BE49-F238E27FC236}">
                <a16:creationId xmlns:a16="http://schemas.microsoft.com/office/drawing/2014/main" id="{1E70F282-470F-4E83-9826-6760EB898B99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6789811" y="162329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6789811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6369826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369825" y="162329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76017CB-48BB-45F1-A38C-2D443095D9F8}"/>
              </a:ext>
            </a:extLst>
          </p:cNvPr>
          <p:cNvSpPr/>
          <p:nvPr/>
        </p:nvSpPr>
        <p:spPr>
          <a:xfrm>
            <a:off x="6788512" y="162329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2A0C827-0D6F-44EE-B056-B68F9790B65F}"/>
              </a:ext>
            </a:extLst>
          </p:cNvPr>
          <p:cNvSpPr/>
          <p:nvPr/>
        </p:nvSpPr>
        <p:spPr>
          <a:xfrm>
            <a:off x="6788512" y="2048928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7B38897B-C08E-4983-BD1A-5C0282CC442A}"/>
              </a:ext>
            </a:extLst>
          </p:cNvPr>
          <p:cNvSpPr/>
          <p:nvPr/>
        </p:nvSpPr>
        <p:spPr>
          <a:xfrm>
            <a:off x="6368527" y="2048928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C2EC5BF4-4D9D-43ED-B4C9-B2AB2F0F3D5C}"/>
              </a:ext>
            </a:extLst>
          </p:cNvPr>
          <p:cNvSpPr/>
          <p:nvPr/>
        </p:nvSpPr>
        <p:spPr>
          <a:xfrm>
            <a:off x="6368526" y="162328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EE6250C-C9DF-49A4-BD42-70272592EA65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A8A2FBD9-53B5-44CE-978F-A4829040CFDA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1700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>
            <a:extLst>
              <a:ext uri="{FF2B5EF4-FFF2-40B4-BE49-F238E27FC236}">
                <a16:creationId xmlns:a16="http://schemas.microsoft.com/office/drawing/2014/main" id="{C2FC86B7-6448-4BA0-9537-5F14B7723DEF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6789811" y="162329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6789811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6369826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369825" y="162329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76017CB-48BB-45F1-A38C-2D443095D9F8}"/>
              </a:ext>
            </a:extLst>
          </p:cNvPr>
          <p:cNvSpPr/>
          <p:nvPr/>
        </p:nvSpPr>
        <p:spPr>
          <a:xfrm>
            <a:off x="7621018" y="184938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2A0C827-0D6F-44EE-B056-B68F9790B65F}"/>
              </a:ext>
            </a:extLst>
          </p:cNvPr>
          <p:cNvSpPr/>
          <p:nvPr/>
        </p:nvSpPr>
        <p:spPr>
          <a:xfrm>
            <a:off x="7621018" y="1849388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7B38897B-C08E-4983-BD1A-5C0282CC442A}"/>
              </a:ext>
            </a:extLst>
          </p:cNvPr>
          <p:cNvSpPr/>
          <p:nvPr/>
        </p:nvSpPr>
        <p:spPr>
          <a:xfrm>
            <a:off x="7621018" y="1849388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C2EC5BF4-4D9D-43ED-B4C9-B2AB2F0F3D5C}"/>
              </a:ext>
            </a:extLst>
          </p:cNvPr>
          <p:cNvSpPr/>
          <p:nvPr/>
        </p:nvSpPr>
        <p:spPr>
          <a:xfrm>
            <a:off x="7621017" y="1849387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948CBFF-35AC-4814-AC33-02A2E5393AAE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21C9A33-4F63-4380-A9B6-F466670D81CE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9275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455CED79-EECF-48A5-B261-7F9E8956BB69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6789811" y="162329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6789811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6369826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369825" y="162329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76017CB-48BB-45F1-A38C-2D443095D9F8}"/>
              </a:ext>
            </a:extLst>
          </p:cNvPr>
          <p:cNvSpPr/>
          <p:nvPr/>
        </p:nvSpPr>
        <p:spPr>
          <a:xfrm>
            <a:off x="7624406" y="184938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6785429" y="162329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6785429" y="2048928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6365444" y="2048928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6365443" y="162328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1C0AAB18-59F2-4A61-AD2E-82C3DCF30F6F}"/>
              </a:ext>
            </a:extLst>
          </p:cNvPr>
          <p:cNvSpPr/>
          <p:nvPr/>
        </p:nvSpPr>
        <p:spPr>
          <a:xfrm>
            <a:off x="7624406" y="184938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3E53425-0EB8-4A91-913C-AB7B54E99FFB}"/>
              </a:ext>
            </a:extLst>
          </p:cNvPr>
          <p:cNvSpPr/>
          <p:nvPr/>
        </p:nvSpPr>
        <p:spPr>
          <a:xfrm>
            <a:off x="7624406" y="184938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5D9F11E0-0544-43F5-8502-30BFAF466FAA}"/>
              </a:ext>
            </a:extLst>
          </p:cNvPr>
          <p:cNvSpPr/>
          <p:nvPr/>
        </p:nvSpPr>
        <p:spPr>
          <a:xfrm>
            <a:off x="7624406" y="184938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C5D74E5D-90B8-4CD7-A137-92609E9AAF08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58A4A509-4165-4BC2-B0B4-3910137C8E50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4653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>
            <a:extLst>
              <a:ext uri="{FF2B5EF4-FFF2-40B4-BE49-F238E27FC236}">
                <a16:creationId xmlns:a16="http://schemas.microsoft.com/office/drawing/2014/main" id="{964D0B51-0746-473E-84F4-61CBE0B1B41F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0" name="矩形 79">
            <a:extLst>
              <a:ext uri="{FF2B5EF4-FFF2-40B4-BE49-F238E27FC236}">
                <a16:creationId xmlns:a16="http://schemas.microsoft.com/office/drawing/2014/main" id="{616278C2-6D68-40CD-8B06-487D8703863F}"/>
              </a:ext>
            </a:extLst>
          </p:cNvPr>
          <p:cNvSpPr/>
          <p:nvPr/>
        </p:nvSpPr>
        <p:spPr>
          <a:xfrm>
            <a:off x="6789811" y="162329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216B758-5E39-4C92-9B76-F91B740F2F0E}"/>
              </a:ext>
            </a:extLst>
          </p:cNvPr>
          <p:cNvSpPr/>
          <p:nvPr/>
        </p:nvSpPr>
        <p:spPr>
          <a:xfrm>
            <a:off x="6789811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0AA498F5-636F-403D-AFFB-1D36B8B189B2}"/>
              </a:ext>
            </a:extLst>
          </p:cNvPr>
          <p:cNvSpPr/>
          <p:nvPr/>
        </p:nvSpPr>
        <p:spPr>
          <a:xfrm>
            <a:off x="6369826" y="20489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B21ACB1-0BC9-4295-9EE0-EEEF3DE32D85}"/>
              </a:ext>
            </a:extLst>
          </p:cNvPr>
          <p:cNvSpPr/>
          <p:nvPr/>
        </p:nvSpPr>
        <p:spPr>
          <a:xfrm>
            <a:off x="6369825" y="162329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C8109A9-2D95-4D42-8ABE-27EBB004C57D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657DB95A-4027-4E48-8D99-45D6C350215D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7133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2" grpId="0" animBg="1"/>
      <p:bldP spid="83" grpId="0" animBg="1"/>
      <p:bldP spid="6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530E310D-0A99-4C04-9DA2-3202862FE764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4620446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4058472" y="29411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4620446" y="34670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4058472" y="346908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A15307E8-7F92-4F5D-9BCC-706E4D5885B5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AE8A5719-E3D5-4F14-B4B0-6360131527A1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5653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FD2D3091-8898-4389-9599-0B02BDABD674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4" name="矩形 83">
            <a:extLst>
              <a:ext uri="{FF2B5EF4-FFF2-40B4-BE49-F238E27FC236}">
                <a16:creationId xmlns:a16="http://schemas.microsoft.com/office/drawing/2014/main" id="{14DCDA4C-B963-4901-BAFD-3FE802AC6B62}"/>
              </a:ext>
            </a:extLst>
          </p:cNvPr>
          <p:cNvSpPr/>
          <p:nvPr/>
        </p:nvSpPr>
        <p:spPr>
          <a:xfrm>
            <a:off x="6509810" y="3970721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6F9E0CD-A8FA-4DCD-B33E-3DC5283F8128}"/>
              </a:ext>
            </a:extLst>
          </p:cNvPr>
          <p:cNvSpPr/>
          <p:nvPr/>
        </p:nvSpPr>
        <p:spPr>
          <a:xfrm>
            <a:off x="6509810" y="4526155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5713B5-3115-4208-BC97-AD4F33EC68A8}"/>
              </a:ext>
            </a:extLst>
          </p:cNvPr>
          <p:cNvSpPr/>
          <p:nvPr/>
        </p:nvSpPr>
        <p:spPr>
          <a:xfrm>
            <a:off x="6509810" y="286427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D66FC29-9445-4FA7-B423-AA63FAB931FB}"/>
              </a:ext>
            </a:extLst>
          </p:cNvPr>
          <p:cNvSpPr/>
          <p:nvPr/>
        </p:nvSpPr>
        <p:spPr>
          <a:xfrm>
            <a:off x="6509810" y="3419707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4E2B91BB-0A30-41EC-9414-751E2A54C4DB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DE9B2B99-EAAB-4765-9BA5-99C5DEE506B4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0507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6362500" y="200775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6772598" y="200775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6362501" y="158298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6772599" y="158298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65C5B98-08DE-44B8-94DF-FE13649EC825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C409FDF6-6D4E-47A4-97C9-92FBEBA3DBFE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7226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6362500" y="200775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6772598" y="200775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6362501" y="158298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6772599" y="158298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4D81B974-719D-4F33-B31A-ACF1AA4B9669}"/>
              </a:ext>
            </a:extLst>
          </p:cNvPr>
          <p:cNvSpPr>
            <a:spLocks/>
          </p:cNvSpPr>
          <p:nvPr/>
        </p:nvSpPr>
        <p:spPr>
          <a:xfrm>
            <a:off x="7521225" y="178794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9239B7D1-DBE9-488F-B526-9A11BAD77460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DCE17FC3-2726-4C11-B849-68CBE1620BE0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6892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FF5E1CC-D707-4D35-99C1-B09900386FFF}"/>
              </a:ext>
            </a:extLst>
          </p:cNvPr>
          <p:cNvCxnSpPr>
            <a:stCxn id="18" idx="1"/>
          </p:cNvCxnSpPr>
          <p:nvPr/>
        </p:nvCxnSpPr>
        <p:spPr>
          <a:xfrm flipV="1">
            <a:off x="3727450" y="1414165"/>
            <a:ext cx="2317750" cy="353248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4A2D53A-DB70-41E6-A26E-7BF0D356CE72}"/>
              </a:ext>
            </a:extLst>
          </p:cNvPr>
          <p:cNvCxnSpPr>
            <a:cxnSpLocks/>
            <a:stCxn id="18" idx="3"/>
          </p:cNvCxnSpPr>
          <p:nvPr/>
        </p:nvCxnSpPr>
        <p:spPr>
          <a:xfrm flipH="1" flipV="1">
            <a:off x="6045200" y="1414166"/>
            <a:ext cx="2419350" cy="35324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F49E9543-6438-4C8D-9675-8CF896452370}"/>
              </a:ext>
            </a:extLst>
          </p:cNvPr>
          <p:cNvSpPr/>
          <p:nvPr/>
        </p:nvSpPr>
        <p:spPr>
          <a:xfrm>
            <a:off x="3727450" y="2578100"/>
            <a:ext cx="4737100" cy="47371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4925">
            <a:gradFill flip="none" rotWithShape="1">
              <a:gsLst>
                <a:gs pos="0">
                  <a:schemeClr val="accent6"/>
                </a:gs>
                <a:gs pos="38000">
                  <a:schemeClr val="accent4"/>
                </a:gs>
                <a:gs pos="66000">
                  <a:srgbClr val="7030A0"/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  <a:scene3d>
            <a:camera prst="perspectiveRelaxed" fov="5100000">
              <a:rot lat="174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3BD666C-4CE1-4252-BEEE-A59B8A12ED29}"/>
              </a:ext>
            </a:extLst>
          </p:cNvPr>
          <p:cNvGrpSpPr/>
          <p:nvPr/>
        </p:nvGrpSpPr>
        <p:grpSpPr>
          <a:xfrm>
            <a:off x="4476841" y="490835"/>
            <a:ext cx="3238317" cy="923330"/>
            <a:chOff x="4580146" y="2909080"/>
            <a:chExt cx="3238317" cy="92333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4AB4705-6361-447A-91B4-7C17283E8DB2}"/>
                </a:ext>
              </a:extLst>
            </p:cNvPr>
            <p:cNvSpPr txBox="1"/>
            <p:nvPr/>
          </p:nvSpPr>
          <p:spPr>
            <a:xfrm>
              <a:off x="5556305" y="2909080"/>
              <a:ext cx="226215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5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瓦片化</a:t>
              </a:r>
              <a:endParaRPr lang="zh-CN" altLang="en-US" sz="20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178DDC8-7C3D-4137-93B9-38A9F51B4358}"/>
                </a:ext>
              </a:extLst>
            </p:cNvPr>
            <p:cNvSpPr txBox="1"/>
            <p:nvPr/>
          </p:nvSpPr>
          <p:spPr>
            <a:xfrm>
              <a:off x="4580146" y="2983477"/>
              <a:ext cx="114019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为什么</a:t>
              </a:r>
              <a:endParaRPr lang="zh-CN" altLang="en-US" sz="24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66314EB-B615-47B2-A22E-A836687A4C7F}"/>
                </a:ext>
              </a:extLst>
            </p:cNvPr>
            <p:cNvSpPr txBox="1"/>
            <p:nvPr/>
          </p:nvSpPr>
          <p:spPr>
            <a:xfrm>
              <a:off x="4580146" y="332084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什么是</a:t>
              </a: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C8A5C316-6943-4B9D-8662-744A1E81E662}"/>
              </a:ext>
            </a:extLst>
          </p:cNvPr>
          <p:cNvSpPr/>
          <p:nvPr/>
        </p:nvSpPr>
        <p:spPr>
          <a:xfrm>
            <a:off x="4648028" y="2350195"/>
            <a:ext cx="2857844" cy="284703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4925">
            <a:gradFill flip="none" rotWithShape="1">
              <a:gsLst>
                <a:gs pos="0">
                  <a:schemeClr val="accent6"/>
                </a:gs>
                <a:gs pos="38000">
                  <a:schemeClr val="accent4"/>
                </a:gs>
                <a:gs pos="66000">
                  <a:srgbClr val="7030A0"/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>
            <a:outerShdw blurRad="685800" dist="2540000" dir="5400000" sx="83000" sy="83000" algn="ctr" rotWithShape="0">
              <a:srgbClr val="000000">
                <a:alpha val="43137"/>
              </a:srgbClr>
            </a:outerShdw>
          </a:effectLst>
          <a:scene3d>
            <a:camera prst="perspectiveRelaxedModerately" fov="5100000">
              <a:rot lat="17400000" lon="0" rev="0"/>
            </a:camera>
            <a:lightRig rig="threePt" dir="t"/>
          </a:scene3d>
          <a:sp3d z="685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EE4C68A-35AD-4433-AC78-A8468C054B7D}"/>
              </a:ext>
            </a:extLst>
          </p:cNvPr>
          <p:cNvSpPr/>
          <p:nvPr/>
        </p:nvSpPr>
        <p:spPr>
          <a:xfrm>
            <a:off x="5321208" y="2274858"/>
            <a:ext cx="1460684" cy="145516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4925">
            <a:gradFill flip="none" rotWithShape="1">
              <a:gsLst>
                <a:gs pos="0">
                  <a:schemeClr val="accent6"/>
                </a:gs>
                <a:gs pos="38000">
                  <a:schemeClr val="accent4"/>
                </a:gs>
                <a:gs pos="66000">
                  <a:srgbClr val="7030A0"/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>
            <a:outerShdw blurRad="749300" dist="1181100" dir="5400000" sx="83000" sy="83000" algn="ctr" rotWithShape="0">
              <a:srgbClr val="000000">
                <a:alpha val="43137"/>
              </a:srgbClr>
            </a:outerShdw>
          </a:effectLst>
          <a:scene3d>
            <a:camera prst="perspectiveRelaxedModerately" fov="6600000">
              <a:rot lat="17400000" lon="0" rev="0"/>
            </a:camera>
            <a:lightRig rig="threePt" dir="t"/>
          </a:scene3d>
          <a:sp3d z="685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004ABA8-2154-463A-8F84-44F84A879403}"/>
              </a:ext>
            </a:extLst>
          </p:cNvPr>
          <p:cNvSpPr/>
          <p:nvPr/>
        </p:nvSpPr>
        <p:spPr>
          <a:xfrm>
            <a:off x="5765800" y="2311362"/>
            <a:ext cx="571500" cy="56933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4925">
            <a:gradFill flip="none" rotWithShape="1">
              <a:gsLst>
                <a:gs pos="0">
                  <a:schemeClr val="accent6"/>
                </a:gs>
                <a:gs pos="38000">
                  <a:schemeClr val="accent4"/>
                </a:gs>
                <a:gs pos="66000">
                  <a:srgbClr val="7030A0"/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>
            <a:outerShdw blurRad="749300" dist="88900" dir="5400000" sx="83000" sy="83000" algn="ctr" rotWithShape="0">
              <a:srgbClr val="000000">
                <a:alpha val="43137"/>
              </a:srgbClr>
            </a:outerShdw>
          </a:effectLst>
          <a:scene3d>
            <a:camera prst="perspectiveRelaxedModerately" fov="7200000">
              <a:rot lat="17400000" lon="0" rev="0"/>
            </a:camera>
            <a:lightRig rig="threePt" dir="t"/>
          </a:scene3d>
          <a:sp3d z="685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FCD7BD3-BF44-447D-97BE-2219F9996203}"/>
              </a:ext>
            </a:extLst>
          </p:cNvPr>
          <p:cNvGrpSpPr/>
          <p:nvPr/>
        </p:nvGrpSpPr>
        <p:grpSpPr>
          <a:xfrm>
            <a:off x="488556" y="2243803"/>
            <a:ext cx="3052439" cy="989467"/>
            <a:chOff x="815900" y="2243803"/>
            <a:chExt cx="3052439" cy="989467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AA7FDD1-8800-4FB2-A913-81FBAF00A3AC}"/>
                </a:ext>
              </a:extLst>
            </p:cNvPr>
            <p:cNvSpPr txBox="1"/>
            <p:nvPr/>
          </p:nvSpPr>
          <p:spPr>
            <a:xfrm>
              <a:off x="815900" y="2243803"/>
              <a:ext cx="305243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chemeClr val="bg1"/>
                  </a:solidFill>
                  <a:latin typeface="Bahnschrift Light" panose="020B0502040204020203" pitchFamily="34" charset="0"/>
                  <a:ea typeface="方正悠黑简可变 重 宽 高 1" panose="02000600000000000000" pitchFamily="2" charset="-122"/>
                  <a:cs typeface="文泉驿微米黑" panose="020B0606030804020204" pitchFamily="34" charset="-122"/>
                </a:rPr>
                <a:t>Down Sampling</a:t>
              </a:r>
              <a:endParaRPr lang="zh-CN" altLang="en-US" sz="3200" dirty="0">
                <a:solidFill>
                  <a:schemeClr val="bg1"/>
                </a:solidFill>
                <a:latin typeface="Bahnschrift Light" panose="020B0502040204020203" pitchFamily="34" charset="0"/>
                <a:ea typeface="方正悠黑简可变 重 宽 高 1" panose="02000600000000000000" pitchFamily="2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D59AD96F-6E80-410A-866F-F9B8FF4E6E14}"/>
                </a:ext>
              </a:extLst>
            </p:cNvPr>
            <p:cNvSpPr txBox="1"/>
            <p:nvPr/>
          </p:nvSpPr>
          <p:spPr>
            <a:xfrm>
              <a:off x="820729" y="277160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影像金字塔</a:t>
              </a: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95A3AA07-3072-40A5-9B99-74070893E1AF}"/>
              </a:ext>
            </a:extLst>
          </p:cNvPr>
          <p:cNvSpPr txBox="1"/>
          <p:nvPr/>
        </p:nvSpPr>
        <p:spPr>
          <a:xfrm>
            <a:off x="9842672" y="4735564"/>
            <a:ext cx="1010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Bahnschrift 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1 </a:t>
            </a:r>
            <a:r>
              <a:rPr lang="en-US" altLang="zh-CN" sz="2400" dirty="0">
                <a:solidFill>
                  <a:schemeClr val="bg1"/>
                </a:solidFill>
                <a:latin typeface="方正宝黑体 简 ExtraBold" panose="02000900000000000000" pitchFamily="2" charset="-122"/>
                <a:ea typeface="方正宝黑体 简 ExtraBold" panose="02000900000000000000" pitchFamily="2" charset="-122"/>
                <a:cs typeface="文泉驿微米黑" panose="020B0606030804020204" pitchFamily="34" charset="-122"/>
              </a:rPr>
              <a:t>: </a:t>
            </a:r>
            <a:r>
              <a:rPr lang="en-US" altLang="zh-CN" sz="2400" dirty="0">
                <a:solidFill>
                  <a:schemeClr val="bg1"/>
                </a:solidFill>
                <a:latin typeface="Bahnschrift 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500</a:t>
            </a:r>
            <a:endParaRPr lang="zh-CN" altLang="en-US" sz="2400" dirty="0">
              <a:solidFill>
                <a:schemeClr val="bg1"/>
              </a:solidFill>
              <a:latin typeface="Bahnschrift 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42D890C-46BA-4D76-96D4-BDE2E13E9ED5}"/>
              </a:ext>
            </a:extLst>
          </p:cNvPr>
          <p:cNvSpPr txBox="1"/>
          <p:nvPr/>
        </p:nvSpPr>
        <p:spPr>
          <a:xfrm>
            <a:off x="9842672" y="3078214"/>
            <a:ext cx="1184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Bahnschrift 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1 </a:t>
            </a:r>
            <a:r>
              <a:rPr lang="en-US" altLang="zh-CN" sz="2400" dirty="0">
                <a:solidFill>
                  <a:schemeClr val="bg1"/>
                </a:solidFill>
                <a:latin typeface="方正宝黑体 简 ExtraBold" panose="02000900000000000000" pitchFamily="2" charset="-122"/>
                <a:ea typeface="方正宝黑体 简 ExtraBold" panose="02000900000000000000" pitchFamily="2" charset="-122"/>
                <a:cs typeface="文泉驿微米黑" panose="020B0606030804020204" pitchFamily="34" charset="-122"/>
              </a:rPr>
              <a:t>: </a:t>
            </a:r>
            <a:r>
              <a:rPr lang="en-US" altLang="zh-CN" sz="2400" dirty="0">
                <a:solidFill>
                  <a:schemeClr val="bg1"/>
                </a:solidFill>
                <a:latin typeface="Bahnschrift 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1,000</a:t>
            </a:r>
            <a:endParaRPr lang="zh-CN" altLang="en-US" sz="2400" dirty="0">
              <a:solidFill>
                <a:schemeClr val="bg1"/>
              </a:solidFill>
              <a:latin typeface="Bahnschrift 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FCC13D4-195A-44EF-AB1B-0406B5ACD672}"/>
              </a:ext>
            </a:extLst>
          </p:cNvPr>
          <p:cNvSpPr txBox="1"/>
          <p:nvPr/>
        </p:nvSpPr>
        <p:spPr>
          <a:xfrm>
            <a:off x="9842672" y="2243803"/>
            <a:ext cx="1241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Bahnschrift 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1 </a:t>
            </a:r>
            <a:r>
              <a:rPr lang="en-US" altLang="zh-CN" sz="2400" dirty="0">
                <a:solidFill>
                  <a:schemeClr val="bg1"/>
                </a:solidFill>
                <a:latin typeface="方正宝黑体 简 ExtraBold" panose="02000900000000000000" pitchFamily="2" charset="-122"/>
                <a:ea typeface="方正宝黑体 简 ExtraBold" panose="02000900000000000000" pitchFamily="2" charset="-122"/>
                <a:cs typeface="文泉驿微米黑" panose="020B0606030804020204" pitchFamily="34" charset="-122"/>
              </a:rPr>
              <a:t>: </a:t>
            </a:r>
            <a:r>
              <a:rPr lang="en-US" altLang="zh-CN" sz="2400" dirty="0">
                <a:solidFill>
                  <a:schemeClr val="bg1"/>
                </a:solidFill>
                <a:latin typeface="Bahnschrift 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2,000</a:t>
            </a:r>
            <a:endParaRPr lang="zh-CN" altLang="en-US" sz="2400" dirty="0">
              <a:solidFill>
                <a:schemeClr val="bg1"/>
              </a:solidFill>
              <a:latin typeface="Bahnschrift 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5D949C3-F73F-445B-83AB-15C6B93F5A8D}"/>
              </a:ext>
            </a:extLst>
          </p:cNvPr>
          <p:cNvCxnSpPr>
            <a:cxnSpLocks/>
          </p:cNvCxnSpPr>
          <p:nvPr/>
        </p:nvCxnSpPr>
        <p:spPr>
          <a:xfrm>
            <a:off x="8428029" y="2474635"/>
            <a:ext cx="1390696" cy="0"/>
          </a:xfrm>
          <a:prstGeom prst="line">
            <a:avLst/>
          </a:prstGeom>
          <a:ln w="12700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D9C3A97C-159B-4B3D-892C-0EF2C44B6706}"/>
              </a:ext>
            </a:extLst>
          </p:cNvPr>
          <p:cNvCxnSpPr>
            <a:cxnSpLocks/>
          </p:cNvCxnSpPr>
          <p:nvPr/>
        </p:nvCxnSpPr>
        <p:spPr>
          <a:xfrm>
            <a:off x="7729483" y="1915835"/>
            <a:ext cx="2140042" cy="0"/>
          </a:xfrm>
          <a:prstGeom prst="line">
            <a:avLst/>
          </a:prstGeom>
          <a:ln w="12700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133E1541-D80E-4FA0-8D8D-D339412C56B2}"/>
              </a:ext>
            </a:extLst>
          </p:cNvPr>
          <p:cNvSpPr txBox="1"/>
          <p:nvPr/>
        </p:nvSpPr>
        <p:spPr>
          <a:xfrm>
            <a:off x="9842672" y="1672302"/>
            <a:ext cx="1257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Bahnschrift 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1 </a:t>
            </a:r>
            <a:r>
              <a:rPr lang="en-US" altLang="zh-CN" sz="2400" dirty="0">
                <a:solidFill>
                  <a:schemeClr val="bg1"/>
                </a:solidFill>
                <a:latin typeface="方正宝黑体 简 ExtraBold" panose="02000900000000000000" pitchFamily="2" charset="-122"/>
                <a:ea typeface="方正宝黑体 简 ExtraBold" panose="02000900000000000000" pitchFamily="2" charset="-122"/>
                <a:cs typeface="文泉驿微米黑" panose="020B0606030804020204" pitchFamily="34" charset="-122"/>
              </a:rPr>
              <a:t>: </a:t>
            </a:r>
            <a:r>
              <a:rPr lang="en-US" altLang="zh-CN" sz="2400" dirty="0">
                <a:solidFill>
                  <a:schemeClr val="bg1"/>
                </a:solidFill>
                <a:latin typeface="Bahnschrift 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4,000</a:t>
            </a:r>
            <a:endParaRPr lang="zh-CN" altLang="en-US" sz="2400" dirty="0">
              <a:solidFill>
                <a:schemeClr val="bg1"/>
              </a:solidFill>
              <a:latin typeface="Bahnschrift 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FB2935B8-4792-4309-9B53-61D57FD98B65}"/>
              </a:ext>
            </a:extLst>
          </p:cNvPr>
          <p:cNvCxnSpPr>
            <a:cxnSpLocks/>
          </p:cNvCxnSpPr>
          <p:nvPr/>
        </p:nvCxnSpPr>
        <p:spPr>
          <a:xfrm>
            <a:off x="8967733" y="3309046"/>
            <a:ext cx="850992" cy="0"/>
          </a:xfrm>
          <a:prstGeom prst="line">
            <a:avLst/>
          </a:prstGeom>
          <a:ln w="12700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1BFEF46D-CEA8-42CE-B657-BAAB1F0E9D87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9526533" y="4966397"/>
            <a:ext cx="316139" cy="0"/>
          </a:xfrm>
          <a:prstGeom prst="line">
            <a:avLst/>
          </a:prstGeom>
          <a:ln w="12700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8611EDC7-E498-44B7-9AF2-824368841D73}"/>
              </a:ext>
            </a:extLst>
          </p:cNvPr>
          <p:cNvGrpSpPr/>
          <p:nvPr/>
        </p:nvGrpSpPr>
        <p:grpSpPr>
          <a:xfrm>
            <a:off x="488556" y="3309046"/>
            <a:ext cx="2675732" cy="989467"/>
            <a:chOff x="815900" y="2243803"/>
            <a:chExt cx="2675732" cy="989467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39B8FF2-DE63-4E61-851A-EF951F7349D6}"/>
                </a:ext>
              </a:extLst>
            </p:cNvPr>
            <p:cNvSpPr txBox="1"/>
            <p:nvPr/>
          </p:nvSpPr>
          <p:spPr>
            <a:xfrm>
              <a:off x="815900" y="2243803"/>
              <a:ext cx="26757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方正悠黑简可变 重 宽 高 1" panose="02000600000000000000" pitchFamily="2" charset="-122"/>
                  <a:cs typeface="文泉驿微米黑" panose="020B0606030804020204" pitchFamily="34" charset="-122"/>
                </a:rPr>
                <a:t>Tiled Pyramid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 Light" panose="020B0502040204020203" pitchFamily="34" charset="0"/>
                <a:ea typeface="方正悠黑简可变 重 宽 高 1" panose="02000600000000000000" pitchFamily="2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CBF9E122-9CE5-4630-9F8E-C1F7C6815119}"/>
                </a:ext>
              </a:extLst>
            </p:cNvPr>
            <p:cNvSpPr txBox="1"/>
            <p:nvPr/>
          </p:nvSpPr>
          <p:spPr>
            <a:xfrm>
              <a:off x="820729" y="277160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瓦片金字塔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2880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6571502" y="469350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E0E04224-EF1E-4852-8ED4-494E06DA0A8F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F3F4FB81-0889-4C7C-9410-C2C0E602A4C5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8834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3505859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2943885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3505859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2943885" y="4524883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6571502" y="469350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C6A0142D-4404-4E93-A213-CC7357707147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5F236572-ABE0-4F5A-98F3-9925905F1111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5055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88" name="矩形 87">
            <a:extLst>
              <a:ext uri="{FF2B5EF4-FFF2-40B4-BE49-F238E27FC236}">
                <a16:creationId xmlns:a16="http://schemas.microsoft.com/office/drawing/2014/main" id="{1FEB6B1B-8B86-457E-85A1-0E45B3767836}"/>
              </a:ext>
            </a:extLst>
          </p:cNvPr>
          <p:cNvSpPr/>
          <p:nvPr/>
        </p:nvSpPr>
        <p:spPr>
          <a:xfrm>
            <a:off x="6516929" y="3494690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6D075C11-C264-4FC5-9D26-84C6827D76A8}"/>
              </a:ext>
            </a:extLst>
          </p:cNvPr>
          <p:cNvSpPr/>
          <p:nvPr/>
        </p:nvSpPr>
        <p:spPr>
          <a:xfrm>
            <a:off x="6516930" y="407957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D5DE88A-36C1-4E9A-A00F-1332C73F4FDE}"/>
              </a:ext>
            </a:extLst>
          </p:cNvPr>
          <p:cNvSpPr/>
          <p:nvPr/>
        </p:nvSpPr>
        <p:spPr>
          <a:xfrm>
            <a:off x="6516929" y="2385568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90787048-4D88-438D-9A3A-4F9CED065E2A}"/>
              </a:ext>
            </a:extLst>
          </p:cNvPr>
          <p:cNvSpPr/>
          <p:nvPr/>
        </p:nvSpPr>
        <p:spPr>
          <a:xfrm>
            <a:off x="6522357" y="294012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6571502" y="469350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7042C4F1-3211-4263-89BD-99FE120E0D06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AE046BAF-62FE-4B13-8210-14C98D64AAE6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623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6564778" y="469350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35959608-43C6-4960-9F89-A3E086CA8226}"/>
              </a:ext>
            </a:extLst>
          </p:cNvPr>
          <p:cNvSpPr>
            <a:spLocks/>
          </p:cNvSpPr>
          <p:nvPr/>
        </p:nvSpPr>
        <p:spPr>
          <a:xfrm>
            <a:off x="8453449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2569F1-3C3C-46BB-9A26-E5A098C20E5F}"/>
              </a:ext>
            </a:extLst>
          </p:cNvPr>
          <p:cNvSpPr>
            <a:spLocks/>
          </p:cNvSpPr>
          <p:nvPr/>
        </p:nvSpPr>
        <p:spPr>
          <a:xfrm>
            <a:off x="8863547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CC76E5-ED5A-4D7E-9D00-565151EB9608}"/>
              </a:ext>
            </a:extLst>
          </p:cNvPr>
          <p:cNvSpPr>
            <a:spLocks/>
          </p:cNvSpPr>
          <p:nvPr/>
        </p:nvSpPr>
        <p:spPr>
          <a:xfrm>
            <a:off x="8453450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90C618B-A300-4D82-988F-006AC80268B1}"/>
              </a:ext>
            </a:extLst>
          </p:cNvPr>
          <p:cNvSpPr>
            <a:spLocks/>
          </p:cNvSpPr>
          <p:nvPr/>
        </p:nvSpPr>
        <p:spPr>
          <a:xfrm>
            <a:off x="8863548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4AEDF8-17A4-4E3A-9F09-693C0AB6054A}"/>
              </a:ext>
            </a:extLst>
          </p:cNvPr>
          <p:cNvSpPr>
            <a:spLocks/>
          </p:cNvSpPr>
          <p:nvPr/>
        </p:nvSpPr>
        <p:spPr>
          <a:xfrm>
            <a:off x="6564436" y="4260126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2311711E-0B2A-4CA6-B516-2B82CE1EFF3C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F975440F-1AC2-4D24-9E9B-46EFD7F460AD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7333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4629807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4067833" y="3996984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4629807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4067833" y="4524882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6564778" y="469350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35959608-43C6-4960-9F89-A3E086CA8226}"/>
              </a:ext>
            </a:extLst>
          </p:cNvPr>
          <p:cNvSpPr>
            <a:spLocks/>
          </p:cNvSpPr>
          <p:nvPr/>
        </p:nvSpPr>
        <p:spPr>
          <a:xfrm>
            <a:off x="8453449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2569F1-3C3C-46BB-9A26-E5A098C20E5F}"/>
              </a:ext>
            </a:extLst>
          </p:cNvPr>
          <p:cNvSpPr>
            <a:spLocks/>
          </p:cNvSpPr>
          <p:nvPr/>
        </p:nvSpPr>
        <p:spPr>
          <a:xfrm>
            <a:off x="8863547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CC76E5-ED5A-4D7E-9D00-565151EB9608}"/>
              </a:ext>
            </a:extLst>
          </p:cNvPr>
          <p:cNvSpPr>
            <a:spLocks/>
          </p:cNvSpPr>
          <p:nvPr/>
        </p:nvSpPr>
        <p:spPr>
          <a:xfrm>
            <a:off x="8453450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90C618B-A300-4D82-988F-006AC80268B1}"/>
              </a:ext>
            </a:extLst>
          </p:cNvPr>
          <p:cNvSpPr>
            <a:spLocks/>
          </p:cNvSpPr>
          <p:nvPr/>
        </p:nvSpPr>
        <p:spPr>
          <a:xfrm>
            <a:off x="8863548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4AEDF8-17A4-4E3A-9F09-693C0AB6054A}"/>
              </a:ext>
            </a:extLst>
          </p:cNvPr>
          <p:cNvSpPr>
            <a:spLocks/>
          </p:cNvSpPr>
          <p:nvPr/>
        </p:nvSpPr>
        <p:spPr>
          <a:xfrm>
            <a:off x="6564436" y="4260126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A50A4F09-9067-4235-9B89-53161CFAFFE8}"/>
              </a:ext>
            </a:extLst>
          </p:cNvPr>
          <p:cNvCxnSpPr/>
          <p:nvPr/>
        </p:nvCxnSpPr>
        <p:spPr>
          <a:xfrm>
            <a:off x="4240560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9F9BDC9-762E-446E-9FEF-ED23CAE1E2EA}"/>
              </a:ext>
            </a:extLst>
          </p:cNvPr>
          <p:cNvCxnSpPr>
            <a:cxnSpLocks/>
          </p:cNvCxnSpPr>
          <p:nvPr/>
        </p:nvCxnSpPr>
        <p:spPr>
          <a:xfrm flipH="1">
            <a:off x="4267607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9271FCE7-3C0C-499E-B7AA-91CD9AA130D7}"/>
              </a:ext>
            </a:extLst>
          </p:cNvPr>
          <p:cNvCxnSpPr/>
          <p:nvPr/>
        </p:nvCxnSpPr>
        <p:spPr>
          <a:xfrm>
            <a:off x="4240560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2FF3A354-9E1D-4B27-8116-2427BADFB6BB}"/>
              </a:ext>
            </a:extLst>
          </p:cNvPr>
          <p:cNvCxnSpPr>
            <a:cxnSpLocks/>
          </p:cNvCxnSpPr>
          <p:nvPr/>
        </p:nvCxnSpPr>
        <p:spPr>
          <a:xfrm flipV="1">
            <a:off x="3723950" y="4193476"/>
            <a:ext cx="516610" cy="527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1A04C444-CCB3-46E8-8F6F-77712D77EC9E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FA347326-ED48-490D-906E-5CA36103B0D0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498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92" name="矩形 91">
            <a:extLst>
              <a:ext uri="{FF2B5EF4-FFF2-40B4-BE49-F238E27FC236}">
                <a16:creationId xmlns:a16="http://schemas.microsoft.com/office/drawing/2014/main" id="{4A350EA6-EC9C-4470-B4E1-3A2D17DE0307}"/>
              </a:ext>
            </a:extLst>
          </p:cNvPr>
          <p:cNvSpPr/>
          <p:nvPr/>
        </p:nvSpPr>
        <p:spPr>
          <a:xfrm>
            <a:off x="6512182" y="3109548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D1F48D5-5229-469E-8FAC-90DCADBEBD14}"/>
              </a:ext>
            </a:extLst>
          </p:cNvPr>
          <p:cNvSpPr/>
          <p:nvPr/>
        </p:nvSpPr>
        <p:spPr>
          <a:xfrm>
            <a:off x="6512182" y="3669697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13FED758-E25B-4531-AECA-861C52EA57B6}"/>
              </a:ext>
            </a:extLst>
          </p:cNvPr>
          <p:cNvSpPr/>
          <p:nvPr/>
        </p:nvSpPr>
        <p:spPr>
          <a:xfrm>
            <a:off x="6512182" y="1982807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C4C548D4-EE75-4F28-B77B-A689127E7825}"/>
              </a:ext>
            </a:extLst>
          </p:cNvPr>
          <p:cNvSpPr/>
          <p:nvPr/>
        </p:nvSpPr>
        <p:spPr>
          <a:xfrm>
            <a:off x="6515618" y="2549399"/>
            <a:ext cx="405353" cy="4053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6564778" y="469350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35959608-43C6-4960-9F89-A3E086CA8226}"/>
              </a:ext>
            </a:extLst>
          </p:cNvPr>
          <p:cNvSpPr>
            <a:spLocks/>
          </p:cNvSpPr>
          <p:nvPr/>
        </p:nvSpPr>
        <p:spPr>
          <a:xfrm>
            <a:off x="8453449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2569F1-3C3C-46BB-9A26-E5A098C20E5F}"/>
              </a:ext>
            </a:extLst>
          </p:cNvPr>
          <p:cNvSpPr>
            <a:spLocks/>
          </p:cNvSpPr>
          <p:nvPr/>
        </p:nvSpPr>
        <p:spPr>
          <a:xfrm>
            <a:off x="8863547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CC76E5-ED5A-4D7E-9D00-565151EB9608}"/>
              </a:ext>
            </a:extLst>
          </p:cNvPr>
          <p:cNvSpPr>
            <a:spLocks/>
          </p:cNvSpPr>
          <p:nvPr/>
        </p:nvSpPr>
        <p:spPr>
          <a:xfrm>
            <a:off x="8453450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90C618B-A300-4D82-988F-006AC80268B1}"/>
              </a:ext>
            </a:extLst>
          </p:cNvPr>
          <p:cNvSpPr>
            <a:spLocks/>
          </p:cNvSpPr>
          <p:nvPr/>
        </p:nvSpPr>
        <p:spPr>
          <a:xfrm>
            <a:off x="8863548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4AEDF8-17A4-4E3A-9F09-693C0AB6054A}"/>
              </a:ext>
            </a:extLst>
          </p:cNvPr>
          <p:cNvSpPr>
            <a:spLocks/>
          </p:cNvSpPr>
          <p:nvPr/>
        </p:nvSpPr>
        <p:spPr>
          <a:xfrm>
            <a:off x="6564436" y="4260126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A50A4F09-9067-4235-9B89-53161CFAFFE8}"/>
              </a:ext>
            </a:extLst>
          </p:cNvPr>
          <p:cNvCxnSpPr/>
          <p:nvPr/>
        </p:nvCxnSpPr>
        <p:spPr>
          <a:xfrm>
            <a:off x="4240560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9F9BDC9-762E-446E-9FEF-ED23CAE1E2EA}"/>
              </a:ext>
            </a:extLst>
          </p:cNvPr>
          <p:cNvCxnSpPr>
            <a:cxnSpLocks/>
          </p:cNvCxnSpPr>
          <p:nvPr/>
        </p:nvCxnSpPr>
        <p:spPr>
          <a:xfrm flipH="1">
            <a:off x="4267607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9271FCE7-3C0C-499E-B7AA-91CD9AA130D7}"/>
              </a:ext>
            </a:extLst>
          </p:cNvPr>
          <p:cNvCxnSpPr/>
          <p:nvPr/>
        </p:nvCxnSpPr>
        <p:spPr>
          <a:xfrm>
            <a:off x="4240560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2FF3A354-9E1D-4B27-8116-2427BADFB6BB}"/>
              </a:ext>
            </a:extLst>
          </p:cNvPr>
          <p:cNvCxnSpPr>
            <a:cxnSpLocks/>
          </p:cNvCxnSpPr>
          <p:nvPr/>
        </p:nvCxnSpPr>
        <p:spPr>
          <a:xfrm flipV="1">
            <a:off x="3723950" y="4193476"/>
            <a:ext cx="516610" cy="527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A742322C-6A4B-4610-AFCD-F7C133CECC5F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ED2E1E72-FAD8-4B50-B607-55385D968FAD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1330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571502" y="512689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6564778" y="469350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35959608-43C6-4960-9F89-A3E086CA8226}"/>
              </a:ext>
            </a:extLst>
          </p:cNvPr>
          <p:cNvSpPr>
            <a:spLocks/>
          </p:cNvSpPr>
          <p:nvPr/>
        </p:nvSpPr>
        <p:spPr>
          <a:xfrm>
            <a:off x="8453449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2569F1-3C3C-46BB-9A26-E5A098C20E5F}"/>
              </a:ext>
            </a:extLst>
          </p:cNvPr>
          <p:cNvSpPr>
            <a:spLocks/>
          </p:cNvSpPr>
          <p:nvPr/>
        </p:nvSpPr>
        <p:spPr>
          <a:xfrm>
            <a:off x="8863547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CC76E5-ED5A-4D7E-9D00-565151EB9608}"/>
              </a:ext>
            </a:extLst>
          </p:cNvPr>
          <p:cNvSpPr>
            <a:spLocks/>
          </p:cNvSpPr>
          <p:nvPr/>
        </p:nvSpPr>
        <p:spPr>
          <a:xfrm>
            <a:off x="8453450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90C618B-A300-4D82-988F-006AC80268B1}"/>
              </a:ext>
            </a:extLst>
          </p:cNvPr>
          <p:cNvSpPr>
            <a:spLocks/>
          </p:cNvSpPr>
          <p:nvPr/>
        </p:nvSpPr>
        <p:spPr>
          <a:xfrm>
            <a:off x="8863548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4AEDF8-17A4-4E3A-9F09-693C0AB6054A}"/>
              </a:ext>
            </a:extLst>
          </p:cNvPr>
          <p:cNvSpPr>
            <a:spLocks/>
          </p:cNvSpPr>
          <p:nvPr/>
        </p:nvSpPr>
        <p:spPr>
          <a:xfrm>
            <a:off x="6564436" y="4260126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A50A4F09-9067-4235-9B89-53161CFAFFE8}"/>
              </a:ext>
            </a:extLst>
          </p:cNvPr>
          <p:cNvCxnSpPr/>
          <p:nvPr/>
        </p:nvCxnSpPr>
        <p:spPr>
          <a:xfrm>
            <a:off x="4240560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9F9BDC9-762E-446E-9FEF-ED23CAE1E2EA}"/>
              </a:ext>
            </a:extLst>
          </p:cNvPr>
          <p:cNvCxnSpPr>
            <a:cxnSpLocks/>
          </p:cNvCxnSpPr>
          <p:nvPr/>
        </p:nvCxnSpPr>
        <p:spPr>
          <a:xfrm flipH="1">
            <a:off x="4267607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9271FCE7-3C0C-499E-B7AA-91CD9AA130D7}"/>
              </a:ext>
            </a:extLst>
          </p:cNvPr>
          <p:cNvCxnSpPr/>
          <p:nvPr/>
        </p:nvCxnSpPr>
        <p:spPr>
          <a:xfrm>
            <a:off x="4240560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2FF3A354-9E1D-4B27-8116-2427BADFB6BB}"/>
              </a:ext>
            </a:extLst>
          </p:cNvPr>
          <p:cNvCxnSpPr>
            <a:cxnSpLocks/>
          </p:cNvCxnSpPr>
          <p:nvPr/>
        </p:nvCxnSpPr>
        <p:spPr>
          <a:xfrm flipV="1">
            <a:off x="3723950" y="4193476"/>
            <a:ext cx="516610" cy="527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F8C7AD83-05F9-4B87-86B8-1C3A5D1F6196}"/>
              </a:ext>
            </a:extLst>
          </p:cNvPr>
          <p:cNvSpPr>
            <a:spLocks/>
          </p:cNvSpPr>
          <p:nvPr/>
        </p:nvSpPr>
        <p:spPr>
          <a:xfrm>
            <a:off x="9286356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8D10D11D-A040-4A39-8CAF-CA9EC1F0633F}"/>
              </a:ext>
            </a:extLst>
          </p:cNvPr>
          <p:cNvSpPr>
            <a:spLocks/>
          </p:cNvSpPr>
          <p:nvPr/>
        </p:nvSpPr>
        <p:spPr>
          <a:xfrm>
            <a:off x="9696454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4A1758B1-FE7F-4517-BAFE-22A434B8BF01}"/>
              </a:ext>
            </a:extLst>
          </p:cNvPr>
          <p:cNvSpPr>
            <a:spLocks/>
          </p:cNvSpPr>
          <p:nvPr/>
        </p:nvSpPr>
        <p:spPr>
          <a:xfrm>
            <a:off x="9286357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3FD0A2F5-F221-46D7-9E88-628A766E3C76}"/>
              </a:ext>
            </a:extLst>
          </p:cNvPr>
          <p:cNvSpPr>
            <a:spLocks/>
          </p:cNvSpPr>
          <p:nvPr/>
        </p:nvSpPr>
        <p:spPr>
          <a:xfrm>
            <a:off x="9696455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92B5A205-AA3A-4B0C-A376-CA9E48D11568}"/>
              </a:ext>
            </a:extLst>
          </p:cNvPr>
          <p:cNvSpPr>
            <a:spLocks/>
          </p:cNvSpPr>
          <p:nvPr/>
        </p:nvSpPr>
        <p:spPr>
          <a:xfrm>
            <a:off x="6564435" y="3826743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2A73ADBB-8CC8-49CD-8B7E-C4DC41E894D0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F203A40C-AFAE-41CE-A0EE-6C4CDCE850E4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155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35959608-43C6-4960-9F89-A3E086CA8226}"/>
              </a:ext>
            </a:extLst>
          </p:cNvPr>
          <p:cNvSpPr>
            <a:spLocks/>
          </p:cNvSpPr>
          <p:nvPr/>
        </p:nvSpPr>
        <p:spPr>
          <a:xfrm>
            <a:off x="8453449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2569F1-3C3C-46BB-9A26-E5A098C20E5F}"/>
              </a:ext>
            </a:extLst>
          </p:cNvPr>
          <p:cNvSpPr>
            <a:spLocks/>
          </p:cNvSpPr>
          <p:nvPr/>
        </p:nvSpPr>
        <p:spPr>
          <a:xfrm>
            <a:off x="8863547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CC76E5-ED5A-4D7E-9D00-565151EB9608}"/>
              </a:ext>
            </a:extLst>
          </p:cNvPr>
          <p:cNvSpPr>
            <a:spLocks/>
          </p:cNvSpPr>
          <p:nvPr/>
        </p:nvSpPr>
        <p:spPr>
          <a:xfrm>
            <a:off x="8453450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90C618B-A300-4D82-988F-006AC80268B1}"/>
              </a:ext>
            </a:extLst>
          </p:cNvPr>
          <p:cNvSpPr>
            <a:spLocks/>
          </p:cNvSpPr>
          <p:nvPr/>
        </p:nvSpPr>
        <p:spPr>
          <a:xfrm>
            <a:off x="8863548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A50A4F09-9067-4235-9B89-53161CFAFFE8}"/>
              </a:ext>
            </a:extLst>
          </p:cNvPr>
          <p:cNvCxnSpPr/>
          <p:nvPr/>
        </p:nvCxnSpPr>
        <p:spPr>
          <a:xfrm>
            <a:off x="4240560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9F9BDC9-762E-446E-9FEF-ED23CAE1E2EA}"/>
              </a:ext>
            </a:extLst>
          </p:cNvPr>
          <p:cNvCxnSpPr>
            <a:cxnSpLocks/>
          </p:cNvCxnSpPr>
          <p:nvPr/>
        </p:nvCxnSpPr>
        <p:spPr>
          <a:xfrm flipH="1">
            <a:off x="4267607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9271FCE7-3C0C-499E-B7AA-91CD9AA130D7}"/>
              </a:ext>
            </a:extLst>
          </p:cNvPr>
          <p:cNvCxnSpPr/>
          <p:nvPr/>
        </p:nvCxnSpPr>
        <p:spPr>
          <a:xfrm>
            <a:off x="4240560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2FF3A354-9E1D-4B27-8116-2427BADFB6BB}"/>
              </a:ext>
            </a:extLst>
          </p:cNvPr>
          <p:cNvCxnSpPr>
            <a:cxnSpLocks/>
          </p:cNvCxnSpPr>
          <p:nvPr/>
        </p:nvCxnSpPr>
        <p:spPr>
          <a:xfrm flipV="1">
            <a:off x="3723950" y="4193476"/>
            <a:ext cx="516610" cy="527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F8C7AD83-05F9-4B87-86B8-1C3A5D1F6196}"/>
              </a:ext>
            </a:extLst>
          </p:cNvPr>
          <p:cNvSpPr>
            <a:spLocks/>
          </p:cNvSpPr>
          <p:nvPr/>
        </p:nvSpPr>
        <p:spPr>
          <a:xfrm>
            <a:off x="9286356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8D10D11D-A040-4A39-8CAF-CA9EC1F0633F}"/>
              </a:ext>
            </a:extLst>
          </p:cNvPr>
          <p:cNvSpPr>
            <a:spLocks/>
          </p:cNvSpPr>
          <p:nvPr/>
        </p:nvSpPr>
        <p:spPr>
          <a:xfrm>
            <a:off x="9696454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4A1758B1-FE7F-4517-BAFE-22A434B8BF01}"/>
              </a:ext>
            </a:extLst>
          </p:cNvPr>
          <p:cNvSpPr>
            <a:spLocks/>
          </p:cNvSpPr>
          <p:nvPr/>
        </p:nvSpPr>
        <p:spPr>
          <a:xfrm>
            <a:off x="9286357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3FD0A2F5-F221-46D7-9E88-628A766E3C76}"/>
              </a:ext>
            </a:extLst>
          </p:cNvPr>
          <p:cNvSpPr>
            <a:spLocks/>
          </p:cNvSpPr>
          <p:nvPr/>
        </p:nvSpPr>
        <p:spPr>
          <a:xfrm>
            <a:off x="9696455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609801BB-8960-4A53-89AB-8ACC79190438}"/>
              </a:ext>
            </a:extLst>
          </p:cNvPr>
          <p:cNvSpPr/>
          <p:nvPr/>
        </p:nvSpPr>
        <p:spPr>
          <a:xfrm>
            <a:off x="6770473" y="2071465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762AC37F-6B2B-4E4C-92AE-9D7C28240A29}"/>
              </a:ext>
            </a:extLst>
          </p:cNvPr>
          <p:cNvSpPr>
            <a:spLocks/>
          </p:cNvSpPr>
          <p:nvPr/>
        </p:nvSpPr>
        <p:spPr>
          <a:xfrm>
            <a:off x="6770473" y="1672920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1E3FEF6C-B9FB-414D-8F6E-7B3DBB905D22}"/>
              </a:ext>
            </a:extLst>
          </p:cNvPr>
          <p:cNvSpPr>
            <a:spLocks/>
          </p:cNvSpPr>
          <p:nvPr/>
        </p:nvSpPr>
        <p:spPr>
          <a:xfrm>
            <a:off x="6357870" y="2071464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F2985BF-B59B-466F-80B0-D144C889061C}"/>
              </a:ext>
            </a:extLst>
          </p:cNvPr>
          <p:cNvSpPr>
            <a:spLocks/>
          </p:cNvSpPr>
          <p:nvPr/>
        </p:nvSpPr>
        <p:spPr>
          <a:xfrm>
            <a:off x="6357870" y="167350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6EA40119-C048-41DB-9A92-8D9A5BAFC275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87B550B5-85B0-444F-B4A2-C2522D4BC1AA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2856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770473" y="2071465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6770473" y="1672920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35959608-43C6-4960-9F89-A3E086CA8226}"/>
              </a:ext>
            </a:extLst>
          </p:cNvPr>
          <p:cNvSpPr>
            <a:spLocks/>
          </p:cNvSpPr>
          <p:nvPr/>
        </p:nvSpPr>
        <p:spPr>
          <a:xfrm>
            <a:off x="8453449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2569F1-3C3C-46BB-9A26-E5A098C20E5F}"/>
              </a:ext>
            </a:extLst>
          </p:cNvPr>
          <p:cNvSpPr>
            <a:spLocks/>
          </p:cNvSpPr>
          <p:nvPr/>
        </p:nvSpPr>
        <p:spPr>
          <a:xfrm>
            <a:off x="8863547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CC76E5-ED5A-4D7E-9D00-565151EB9608}"/>
              </a:ext>
            </a:extLst>
          </p:cNvPr>
          <p:cNvSpPr>
            <a:spLocks/>
          </p:cNvSpPr>
          <p:nvPr/>
        </p:nvSpPr>
        <p:spPr>
          <a:xfrm>
            <a:off x="8453450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90C618B-A300-4D82-988F-006AC80268B1}"/>
              </a:ext>
            </a:extLst>
          </p:cNvPr>
          <p:cNvSpPr>
            <a:spLocks/>
          </p:cNvSpPr>
          <p:nvPr/>
        </p:nvSpPr>
        <p:spPr>
          <a:xfrm>
            <a:off x="8863548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4AEDF8-17A4-4E3A-9F09-693C0AB6054A}"/>
              </a:ext>
            </a:extLst>
          </p:cNvPr>
          <p:cNvSpPr>
            <a:spLocks/>
          </p:cNvSpPr>
          <p:nvPr/>
        </p:nvSpPr>
        <p:spPr>
          <a:xfrm>
            <a:off x="6357870" y="2071464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A50A4F09-9067-4235-9B89-53161CFAFFE8}"/>
              </a:ext>
            </a:extLst>
          </p:cNvPr>
          <p:cNvCxnSpPr/>
          <p:nvPr/>
        </p:nvCxnSpPr>
        <p:spPr>
          <a:xfrm>
            <a:off x="4240560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9F9BDC9-762E-446E-9FEF-ED23CAE1E2EA}"/>
              </a:ext>
            </a:extLst>
          </p:cNvPr>
          <p:cNvCxnSpPr>
            <a:cxnSpLocks/>
          </p:cNvCxnSpPr>
          <p:nvPr/>
        </p:nvCxnSpPr>
        <p:spPr>
          <a:xfrm flipH="1">
            <a:off x="4267607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9271FCE7-3C0C-499E-B7AA-91CD9AA130D7}"/>
              </a:ext>
            </a:extLst>
          </p:cNvPr>
          <p:cNvCxnSpPr/>
          <p:nvPr/>
        </p:nvCxnSpPr>
        <p:spPr>
          <a:xfrm>
            <a:off x="4240560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2FF3A354-9E1D-4B27-8116-2427BADFB6BB}"/>
              </a:ext>
            </a:extLst>
          </p:cNvPr>
          <p:cNvCxnSpPr>
            <a:cxnSpLocks/>
          </p:cNvCxnSpPr>
          <p:nvPr/>
        </p:nvCxnSpPr>
        <p:spPr>
          <a:xfrm flipV="1">
            <a:off x="3723950" y="4193476"/>
            <a:ext cx="516610" cy="527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F8C7AD83-05F9-4B87-86B8-1C3A5D1F6196}"/>
              </a:ext>
            </a:extLst>
          </p:cNvPr>
          <p:cNvSpPr>
            <a:spLocks/>
          </p:cNvSpPr>
          <p:nvPr/>
        </p:nvSpPr>
        <p:spPr>
          <a:xfrm>
            <a:off x="9286356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8D10D11D-A040-4A39-8CAF-CA9EC1F0633F}"/>
              </a:ext>
            </a:extLst>
          </p:cNvPr>
          <p:cNvSpPr>
            <a:spLocks/>
          </p:cNvSpPr>
          <p:nvPr/>
        </p:nvSpPr>
        <p:spPr>
          <a:xfrm>
            <a:off x="9696454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4A1758B1-FE7F-4517-BAFE-22A434B8BF01}"/>
              </a:ext>
            </a:extLst>
          </p:cNvPr>
          <p:cNvSpPr>
            <a:spLocks/>
          </p:cNvSpPr>
          <p:nvPr/>
        </p:nvSpPr>
        <p:spPr>
          <a:xfrm>
            <a:off x="9286357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3FD0A2F5-F221-46D7-9E88-628A766E3C76}"/>
              </a:ext>
            </a:extLst>
          </p:cNvPr>
          <p:cNvSpPr>
            <a:spLocks/>
          </p:cNvSpPr>
          <p:nvPr/>
        </p:nvSpPr>
        <p:spPr>
          <a:xfrm>
            <a:off x="9696455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92B5A205-AA3A-4B0C-A376-CA9E48D11568}"/>
              </a:ext>
            </a:extLst>
          </p:cNvPr>
          <p:cNvSpPr>
            <a:spLocks/>
          </p:cNvSpPr>
          <p:nvPr/>
        </p:nvSpPr>
        <p:spPr>
          <a:xfrm>
            <a:off x="6357870" y="167350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6204426C-B649-467F-8FBB-82CB3CF59382}"/>
              </a:ext>
            </a:extLst>
          </p:cNvPr>
          <p:cNvSpPr/>
          <p:nvPr/>
        </p:nvSpPr>
        <p:spPr>
          <a:xfrm>
            <a:off x="6769036" y="2071464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3B78863D-0B21-4BE6-B8EA-1E24AB3C376A}"/>
              </a:ext>
            </a:extLst>
          </p:cNvPr>
          <p:cNvSpPr>
            <a:spLocks/>
          </p:cNvSpPr>
          <p:nvPr/>
        </p:nvSpPr>
        <p:spPr>
          <a:xfrm>
            <a:off x="6769036" y="167291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3E2B7CF-3E15-4A87-9DFD-017E829897AD}"/>
              </a:ext>
            </a:extLst>
          </p:cNvPr>
          <p:cNvSpPr>
            <a:spLocks/>
          </p:cNvSpPr>
          <p:nvPr/>
        </p:nvSpPr>
        <p:spPr>
          <a:xfrm>
            <a:off x="6356433" y="2071463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D0AFB739-5517-4A90-90CE-6F0131FA2E48}"/>
              </a:ext>
            </a:extLst>
          </p:cNvPr>
          <p:cNvSpPr>
            <a:spLocks/>
          </p:cNvSpPr>
          <p:nvPr/>
        </p:nvSpPr>
        <p:spPr>
          <a:xfrm>
            <a:off x="6356433" y="1673501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4DC14048-B00E-4B19-B3D0-53CF40A37874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554C06FC-D4F5-4BF6-B990-1182E5F3F456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1705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6770473" y="2071465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6770473" y="1672920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35959608-43C6-4960-9F89-A3E086CA8226}"/>
              </a:ext>
            </a:extLst>
          </p:cNvPr>
          <p:cNvSpPr>
            <a:spLocks/>
          </p:cNvSpPr>
          <p:nvPr/>
        </p:nvSpPr>
        <p:spPr>
          <a:xfrm>
            <a:off x="8453449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2569F1-3C3C-46BB-9A26-E5A098C20E5F}"/>
              </a:ext>
            </a:extLst>
          </p:cNvPr>
          <p:cNvSpPr>
            <a:spLocks/>
          </p:cNvSpPr>
          <p:nvPr/>
        </p:nvSpPr>
        <p:spPr>
          <a:xfrm>
            <a:off x="8863547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CC76E5-ED5A-4D7E-9D00-565151EB9608}"/>
              </a:ext>
            </a:extLst>
          </p:cNvPr>
          <p:cNvSpPr>
            <a:spLocks/>
          </p:cNvSpPr>
          <p:nvPr/>
        </p:nvSpPr>
        <p:spPr>
          <a:xfrm>
            <a:off x="8453450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90C618B-A300-4D82-988F-006AC80268B1}"/>
              </a:ext>
            </a:extLst>
          </p:cNvPr>
          <p:cNvSpPr>
            <a:spLocks/>
          </p:cNvSpPr>
          <p:nvPr/>
        </p:nvSpPr>
        <p:spPr>
          <a:xfrm>
            <a:off x="8863548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4AEDF8-17A4-4E3A-9F09-693C0AB6054A}"/>
              </a:ext>
            </a:extLst>
          </p:cNvPr>
          <p:cNvSpPr>
            <a:spLocks/>
          </p:cNvSpPr>
          <p:nvPr/>
        </p:nvSpPr>
        <p:spPr>
          <a:xfrm>
            <a:off x="6357870" y="2071464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A50A4F09-9067-4235-9B89-53161CFAFFE8}"/>
              </a:ext>
            </a:extLst>
          </p:cNvPr>
          <p:cNvCxnSpPr/>
          <p:nvPr/>
        </p:nvCxnSpPr>
        <p:spPr>
          <a:xfrm>
            <a:off x="4240560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9F9BDC9-762E-446E-9FEF-ED23CAE1E2EA}"/>
              </a:ext>
            </a:extLst>
          </p:cNvPr>
          <p:cNvCxnSpPr>
            <a:cxnSpLocks/>
          </p:cNvCxnSpPr>
          <p:nvPr/>
        </p:nvCxnSpPr>
        <p:spPr>
          <a:xfrm flipH="1">
            <a:off x="4267607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9271FCE7-3C0C-499E-B7AA-91CD9AA130D7}"/>
              </a:ext>
            </a:extLst>
          </p:cNvPr>
          <p:cNvCxnSpPr/>
          <p:nvPr/>
        </p:nvCxnSpPr>
        <p:spPr>
          <a:xfrm>
            <a:off x="4240560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2FF3A354-9E1D-4B27-8116-2427BADFB6BB}"/>
              </a:ext>
            </a:extLst>
          </p:cNvPr>
          <p:cNvCxnSpPr>
            <a:cxnSpLocks/>
          </p:cNvCxnSpPr>
          <p:nvPr/>
        </p:nvCxnSpPr>
        <p:spPr>
          <a:xfrm flipV="1">
            <a:off x="3723950" y="4193476"/>
            <a:ext cx="516610" cy="527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F8C7AD83-05F9-4B87-86B8-1C3A5D1F6196}"/>
              </a:ext>
            </a:extLst>
          </p:cNvPr>
          <p:cNvSpPr>
            <a:spLocks/>
          </p:cNvSpPr>
          <p:nvPr/>
        </p:nvSpPr>
        <p:spPr>
          <a:xfrm>
            <a:off x="9286356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8D10D11D-A040-4A39-8CAF-CA9EC1F0633F}"/>
              </a:ext>
            </a:extLst>
          </p:cNvPr>
          <p:cNvSpPr>
            <a:spLocks/>
          </p:cNvSpPr>
          <p:nvPr/>
        </p:nvSpPr>
        <p:spPr>
          <a:xfrm>
            <a:off x="9696454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4A1758B1-FE7F-4517-BAFE-22A434B8BF01}"/>
              </a:ext>
            </a:extLst>
          </p:cNvPr>
          <p:cNvSpPr>
            <a:spLocks/>
          </p:cNvSpPr>
          <p:nvPr/>
        </p:nvSpPr>
        <p:spPr>
          <a:xfrm>
            <a:off x="9286357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3FD0A2F5-F221-46D7-9E88-628A766E3C76}"/>
              </a:ext>
            </a:extLst>
          </p:cNvPr>
          <p:cNvSpPr>
            <a:spLocks/>
          </p:cNvSpPr>
          <p:nvPr/>
        </p:nvSpPr>
        <p:spPr>
          <a:xfrm>
            <a:off x="9696455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92B5A205-AA3A-4B0C-A376-CA9E48D11568}"/>
              </a:ext>
            </a:extLst>
          </p:cNvPr>
          <p:cNvSpPr>
            <a:spLocks/>
          </p:cNvSpPr>
          <p:nvPr/>
        </p:nvSpPr>
        <p:spPr>
          <a:xfrm>
            <a:off x="6357870" y="1673502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6204426C-B649-467F-8FBB-82CB3CF59382}"/>
              </a:ext>
            </a:extLst>
          </p:cNvPr>
          <p:cNvSpPr/>
          <p:nvPr/>
        </p:nvSpPr>
        <p:spPr>
          <a:xfrm>
            <a:off x="7599032" y="1882246"/>
            <a:ext cx="300847" cy="300847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3B78863D-0B21-4BE6-B8EA-1E24AB3C376A}"/>
              </a:ext>
            </a:extLst>
          </p:cNvPr>
          <p:cNvSpPr>
            <a:spLocks/>
          </p:cNvSpPr>
          <p:nvPr/>
        </p:nvSpPr>
        <p:spPr>
          <a:xfrm>
            <a:off x="7599032" y="1882246"/>
            <a:ext cx="300847" cy="300847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3E2B7CF-3E15-4A87-9DFD-017E829897AD}"/>
              </a:ext>
            </a:extLst>
          </p:cNvPr>
          <p:cNvSpPr>
            <a:spLocks/>
          </p:cNvSpPr>
          <p:nvPr/>
        </p:nvSpPr>
        <p:spPr>
          <a:xfrm>
            <a:off x="7599032" y="1882246"/>
            <a:ext cx="300847" cy="300847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D0AFB739-5517-4A90-90CE-6F0131FA2E48}"/>
              </a:ext>
            </a:extLst>
          </p:cNvPr>
          <p:cNvSpPr>
            <a:spLocks/>
          </p:cNvSpPr>
          <p:nvPr/>
        </p:nvSpPr>
        <p:spPr>
          <a:xfrm>
            <a:off x="7599032" y="1882246"/>
            <a:ext cx="300847" cy="300847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754BAB3B-FD08-4033-B55E-26CBB42DCCD3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F847E428-831E-4652-9F73-8A2ADC99D439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5864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F49E9543-6438-4C8D-9675-8CF896452370}"/>
              </a:ext>
            </a:extLst>
          </p:cNvPr>
          <p:cNvSpPr/>
          <p:nvPr/>
        </p:nvSpPr>
        <p:spPr>
          <a:xfrm>
            <a:off x="5837951" y="1821542"/>
            <a:ext cx="4133856" cy="41338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4925">
            <a:gradFill flip="none" rotWithShape="1">
              <a:gsLst>
                <a:gs pos="0">
                  <a:schemeClr val="accent6"/>
                </a:gs>
                <a:gs pos="38000">
                  <a:schemeClr val="accent4"/>
                </a:gs>
                <a:gs pos="66000">
                  <a:srgbClr val="7030A0"/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3BD666C-4CE1-4252-BEEE-A59B8A12ED29}"/>
              </a:ext>
            </a:extLst>
          </p:cNvPr>
          <p:cNvGrpSpPr/>
          <p:nvPr/>
        </p:nvGrpSpPr>
        <p:grpSpPr>
          <a:xfrm>
            <a:off x="4476841" y="490835"/>
            <a:ext cx="3238317" cy="923330"/>
            <a:chOff x="4580146" y="2909080"/>
            <a:chExt cx="3238317" cy="92333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4AB4705-6361-447A-91B4-7C17283E8DB2}"/>
                </a:ext>
              </a:extLst>
            </p:cNvPr>
            <p:cNvSpPr txBox="1"/>
            <p:nvPr/>
          </p:nvSpPr>
          <p:spPr>
            <a:xfrm>
              <a:off x="5556305" y="2909080"/>
              <a:ext cx="226215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5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瓦片化</a:t>
              </a:r>
              <a:endParaRPr lang="zh-CN" altLang="en-US" sz="20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178DDC8-7C3D-4137-93B9-38A9F51B4358}"/>
                </a:ext>
              </a:extLst>
            </p:cNvPr>
            <p:cNvSpPr txBox="1"/>
            <p:nvPr/>
          </p:nvSpPr>
          <p:spPr>
            <a:xfrm>
              <a:off x="4580146" y="2983477"/>
              <a:ext cx="114019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为什么</a:t>
              </a:r>
              <a:endParaRPr lang="zh-CN" altLang="en-US" sz="24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66314EB-B615-47B2-A22E-A836687A4C7F}"/>
                </a:ext>
              </a:extLst>
            </p:cNvPr>
            <p:cNvSpPr txBox="1"/>
            <p:nvPr/>
          </p:nvSpPr>
          <p:spPr>
            <a:xfrm>
              <a:off x="4580146" y="332084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什么是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FCD7BD3-BF44-447D-97BE-2219F9996203}"/>
              </a:ext>
            </a:extLst>
          </p:cNvPr>
          <p:cNvGrpSpPr/>
          <p:nvPr/>
        </p:nvGrpSpPr>
        <p:grpSpPr>
          <a:xfrm>
            <a:off x="488556" y="2243803"/>
            <a:ext cx="3052439" cy="989467"/>
            <a:chOff x="815900" y="2243803"/>
            <a:chExt cx="3052439" cy="989467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AA7FDD1-8800-4FB2-A913-81FBAF00A3AC}"/>
                </a:ext>
              </a:extLst>
            </p:cNvPr>
            <p:cNvSpPr txBox="1"/>
            <p:nvPr/>
          </p:nvSpPr>
          <p:spPr>
            <a:xfrm>
              <a:off x="815900" y="2243803"/>
              <a:ext cx="305243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Light" panose="020B0502040204020203" pitchFamily="34" charset="0"/>
                  <a:ea typeface="方正悠黑简可变 重 宽 高 1" panose="02000600000000000000" pitchFamily="2" charset="-122"/>
                  <a:cs typeface="文泉驿微米黑" panose="020B0606030804020204" pitchFamily="34" charset="-122"/>
                </a:rPr>
                <a:t>Down Sampling</a:t>
              </a:r>
              <a:endPara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Light" panose="020B0502040204020203" pitchFamily="34" charset="0"/>
                <a:ea typeface="方正悠黑简可变 重 宽 高 1" panose="02000600000000000000" pitchFamily="2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D59AD96F-6E80-410A-866F-F9B8FF4E6E14}"/>
                </a:ext>
              </a:extLst>
            </p:cNvPr>
            <p:cNvSpPr txBox="1"/>
            <p:nvPr/>
          </p:nvSpPr>
          <p:spPr>
            <a:xfrm>
              <a:off x="820729" y="277160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影像金字塔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8611EDC7-E498-44B7-9AF2-824368841D73}"/>
              </a:ext>
            </a:extLst>
          </p:cNvPr>
          <p:cNvGrpSpPr/>
          <p:nvPr/>
        </p:nvGrpSpPr>
        <p:grpSpPr>
          <a:xfrm>
            <a:off x="488556" y="3309046"/>
            <a:ext cx="2675732" cy="989467"/>
            <a:chOff x="815900" y="2243803"/>
            <a:chExt cx="2675732" cy="989467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39B8FF2-DE63-4E61-851A-EF951F7349D6}"/>
                </a:ext>
              </a:extLst>
            </p:cNvPr>
            <p:cNvSpPr txBox="1"/>
            <p:nvPr/>
          </p:nvSpPr>
          <p:spPr>
            <a:xfrm>
              <a:off x="815900" y="2243803"/>
              <a:ext cx="26757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chemeClr val="bg1"/>
                  </a:solidFill>
                  <a:latin typeface="Bahnschrift Light" panose="020B0502040204020203" pitchFamily="34" charset="0"/>
                  <a:ea typeface="方正悠黑简可变 重 宽 高 1" panose="02000600000000000000" pitchFamily="2" charset="-122"/>
                  <a:cs typeface="文泉驿微米黑" panose="020B0606030804020204" pitchFamily="34" charset="-122"/>
                </a:rPr>
                <a:t>Tiled Pyramid</a:t>
              </a:r>
              <a:endParaRPr lang="zh-CN" altLang="en-US" sz="3200" dirty="0">
                <a:solidFill>
                  <a:schemeClr val="bg1"/>
                </a:solidFill>
                <a:latin typeface="Bahnschrift Light" panose="020B0502040204020203" pitchFamily="34" charset="0"/>
                <a:ea typeface="方正悠黑简可变 重 宽 高 1" panose="02000600000000000000" pitchFamily="2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CBF9E122-9CE5-4630-9F8E-C1F7C6815119}"/>
                </a:ext>
              </a:extLst>
            </p:cNvPr>
            <p:cNvSpPr txBox="1"/>
            <p:nvPr/>
          </p:nvSpPr>
          <p:spPr>
            <a:xfrm>
              <a:off x="820729" y="277160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瓦片金字塔</a:t>
              </a:r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D660ACE2-E506-42FF-81BB-6D6D0044A8BE}"/>
              </a:ext>
            </a:extLst>
          </p:cNvPr>
          <p:cNvCxnSpPr>
            <a:cxnSpLocks/>
          </p:cNvCxnSpPr>
          <p:nvPr/>
        </p:nvCxnSpPr>
        <p:spPr>
          <a:xfrm>
            <a:off x="5584837" y="2338274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7AB76A6E-A207-49A6-B7BA-CB43446DBA7E}"/>
              </a:ext>
            </a:extLst>
          </p:cNvPr>
          <p:cNvCxnSpPr>
            <a:cxnSpLocks/>
          </p:cNvCxnSpPr>
          <p:nvPr/>
        </p:nvCxnSpPr>
        <p:spPr>
          <a:xfrm>
            <a:off x="5584837" y="2855006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85412707-75FF-48F1-8E4F-7B495C2129E2}"/>
              </a:ext>
            </a:extLst>
          </p:cNvPr>
          <p:cNvCxnSpPr>
            <a:cxnSpLocks/>
          </p:cNvCxnSpPr>
          <p:nvPr/>
        </p:nvCxnSpPr>
        <p:spPr>
          <a:xfrm>
            <a:off x="5584837" y="3371738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BDB249D0-6F5E-4830-96FB-0E215F08EBA4}"/>
              </a:ext>
            </a:extLst>
          </p:cNvPr>
          <p:cNvCxnSpPr>
            <a:cxnSpLocks/>
          </p:cNvCxnSpPr>
          <p:nvPr/>
        </p:nvCxnSpPr>
        <p:spPr>
          <a:xfrm>
            <a:off x="5584837" y="3888470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A9F2FE14-9E28-485C-8D82-6EAA46269A44}"/>
              </a:ext>
            </a:extLst>
          </p:cNvPr>
          <p:cNvCxnSpPr>
            <a:cxnSpLocks/>
          </p:cNvCxnSpPr>
          <p:nvPr/>
        </p:nvCxnSpPr>
        <p:spPr>
          <a:xfrm>
            <a:off x="5584837" y="4405202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630D2E46-FB40-4757-BBAD-A4E3B208B797}"/>
              </a:ext>
            </a:extLst>
          </p:cNvPr>
          <p:cNvCxnSpPr>
            <a:cxnSpLocks/>
          </p:cNvCxnSpPr>
          <p:nvPr/>
        </p:nvCxnSpPr>
        <p:spPr>
          <a:xfrm>
            <a:off x="5584837" y="4921934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6B86CAC8-9848-4081-8505-3A92CC2CD316}"/>
              </a:ext>
            </a:extLst>
          </p:cNvPr>
          <p:cNvCxnSpPr>
            <a:cxnSpLocks/>
          </p:cNvCxnSpPr>
          <p:nvPr/>
        </p:nvCxnSpPr>
        <p:spPr>
          <a:xfrm>
            <a:off x="5584837" y="5438666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4C6F53A7-13D5-4B06-AAF7-6BEF44AF5958}"/>
              </a:ext>
            </a:extLst>
          </p:cNvPr>
          <p:cNvCxnSpPr>
            <a:cxnSpLocks/>
          </p:cNvCxnSpPr>
          <p:nvPr/>
        </p:nvCxnSpPr>
        <p:spPr>
          <a:xfrm>
            <a:off x="6354683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F71CBB2-04F6-42BD-A88E-6A88DE873B1B}"/>
              </a:ext>
            </a:extLst>
          </p:cNvPr>
          <p:cNvCxnSpPr>
            <a:cxnSpLocks/>
          </p:cNvCxnSpPr>
          <p:nvPr/>
        </p:nvCxnSpPr>
        <p:spPr>
          <a:xfrm>
            <a:off x="6871415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8020889F-0610-4A88-89C2-B52ECFE72019}"/>
              </a:ext>
            </a:extLst>
          </p:cNvPr>
          <p:cNvCxnSpPr>
            <a:cxnSpLocks/>
          </p:cNvCxnSpPr>
          <p:nvPr/>
        </p:nvCxnSpPr>
        <p:spPr>
          <a:xfrm>
            <a:off x="7388147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9BF6D73D-EB3A-4BE7-B233-A6FF6F2B790C}"/>
              </a:ext>
            </a:extLst>
          </p:cNvPr>
          <p:cNvCxnSpPr>
            <a:cxnSpLocks/>
          </p:cNvCxnSpPr>
          <p:nvPr/>
        </p:nvCxnSpPr>
        <p:spPr>
          <a:xfrm>
            <a:off x="7904879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71FAE090-B34C-4C28-8281-9DEAED6AE6CD}"/>
              </a:ext>
            </a:extLst>
          </p:cNvPr>
          <p:cNvCxnSpPr>
            <a:cxnSpLocks/>
          </p:cNvCxnSpPr>
          <p:nvPr/>
        </p:nvCxnSpPr>
        <p:spPr>
          <a:xfrm>
            <a:off x="8421611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35B2BEAC-EB01-414F-8FB8-DCBBAF2FA551}"/>
              </a:ext>
            </a:extLst>
          </p:cNvPr>
          <p:cNvCxnSpPr>
            <a:cxnSpLocks/>
          </p:cNvCxnSpPr>
          <p:nvPr/>
        </p:nvCxnSpPr>
        <p:spPr>
          <a:xfrm>
            <a:off x="8938343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4279E847-9B53-4D26-BD45-CD1CE7280A07}"/>
              </a:ext>
            </a:extLst>
          </p:cNvPr>
          <p:cNvCxnSpPr>
            <a:cxnSpLocks/>
          </p:cNvCxnSpPr>
          <p:nvPr/>
        </p:nvCxnSpPr>
        <p:spPr>
          <a:xfrm>
            <a:off x="9455075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6632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8866052" y="389262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8866052" y="3494084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35959608-43C6-4960-9F89-A3E086CA8226}"/>
              </a:ext>
            </a:extLst>
          </p:cNvPr>
          <p:cNvSpPr>
            <a:spLocks/>
          </p:cNvSpPr>
          <p:nvPr/>
        </p:nvSpPr>
        <p:spPr>
          <a:xfrm>
            <a:off x="8453449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2569F1-3C3C-46BB-9A26-E5A098C20E5F}"/>
              </a:ext>
            </a:extLst>
          </p:cNvPr>
          <p:cNvSpPr>
            <a:spLocks/>
          </p:cNvSpPr>
          <p:nvPr/>
        </p:nvSpPr>
        <p:spPr>
          <a:xfrm>
            <a:off x="8863547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CC76E5-ED5A-4D7E-9D00-565151EB9608}"/>
              </a:ext>
            </a:extLst>
          </p:cNvPr>
          <p:cNvSpPr>
            <a:spLocks/>
          </p:cNvSpPr>
          <p:nvPr/>
        </p:nvSpPr>
        <p:spPr>
          <a:xfrm>
            <a:off x="8453450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90C618B-A300-4D82-988F-006AC80268B1}"/>
              </a:ext>
            </a:extLst>
          </p:cNvPr>
          <p:cNvSpPr>
            <a:spLocks/>
          </p:cNvSpPr>
          <p:nvPr/>
        </p:nvSpPr>
        <p:spPr>
          <a:xfrm>
            <a:off x="8863548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4AEDF8-17A4-4E3A-9F09-693C0AB6054A}"/>
              </a:ext>
            </a:extLst>
          </p:cNvPr>
          <p:cNvSpPr>
            <a:spLocks/>
          </p:cNvSpPr>
          <p:nvPr/>
        </p:nvSpPr>
        <p:spPr>
          <a:xfrm>
            <a:off x="8453449" y="3892628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A50A4F09-9067-4235-9B89-53161CFAFFE8}"/>
              </a:ext>
            </a:extLst>
          </p:cNvPr>
          <p:cNvCxnSpPr/>
          <p:nvPr/>
        </p:nvCxnSpPr>
        <p:spPr>
          <a:xfrm>
            <a:off x="4240560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9F9BDC9-762E-446E-9FEF-ED23CAE1E2EA}"/>
              </a:ext>
            </a:extLst>
          </p:cNvPr>
          <p:cNvCxnSpPr>
            <a:cxnSpLocks/>
          </p:cNvCxnSpPr>
          <p:nvPr/>
        </p:nvCxnSpPr>
        <p:spPr>
          <a:xfrm flipH="1">
            <a:off x="4267607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9271FCE7-3C0C-499E-B7AA-91CD9AA130D7}"/>
              </a:ext>
            </a:extLst>
          </p:cNvPr>
          <p:cNvCxnSpPr/>
          <p:nvPr/>
        </p:nvCxnSpPr>
        <p:spPr>
          <a:xfrm>
            <a:off x="4240560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2FF3A354-9E1D-4B27-8116-2427BADFB6BB}"/>
              </a:ext>
            </a:extLst>
          </p:cNvPr>
          <p:cNvCxnSpPr>
            <a:cxnSpLocks/>
          </p:cNvCxnSpPr>
          <p:nvPr/>
        </p:nvCxnSpPr>
        <p:spPr>
          <a:xfrm flipV="1">
            <a:off x="3723950" y="4193476"/>
            <a:ext cx="516610" cy="527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F8C7AD83-05F9-4B87-86B8-1C3A5D1F6196}"/>
              </a:ext>
            </a:extLst>
          </p:cNvPr>
          <p:cNvSpPr>
            <a:spLocks/>
          </p:cNvSpPr>
          <p:nvPr/>
        </p:nvSpPr>
        <p:spPr>
          <a:xfrm>
            <a:off x="9286356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8D10D11D-A040-4A39-8CAF-CA9EC1F0633F}"/>
              </a:ext>
            </a:extLst>
          </p:cNvPr>
          <p:cNvSpPr>
            <a:spLocks/>
          </p:cNvSpPr>
          <p:nvPr/>
        </p:nvSpPr>
        <p:spPr>
          <a:xfrm>
            <a:off x="9696454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4A1758B1-FE7F-4517-BAFE-22A434B8BF01}"/>
              </a:ext>
            </a:extLst>
          </p:cNvPr>
          <p:cNvSpPr>
            <a:spLocks/>
          </p:cNvSpPr>
          <p:nvPr/>
        </p:nvSpPr>
        <p:spPr>
          <a:xfrm>
            <a:off x="9286357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3FD0A2F5-F221-46D7-9E88-628A766E3C76}"/>
              </a:ext>
            </a:extLst>
          </p:cNvPr>
          <p:cNvSpPr>
            <a:spLocks/>
          </p:cNvSpPr>
          <p:nvPr/>
        </p:nvSpPr>
        <p:spPr>
          <a:xfrm>
            <a:off x="9696455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92B5A205-AA3A-4B0C-A376-CA9E48D11568}"/>
              </a:ext>
            </a:extLst>
          </p:cNvPr>
          <p:cNvSpPr>
            <a:spLocks/>
          </p:cNvSpPr>
          <p:nvPr/>
        </p:nvSpPr>
        <p:spPr>
          <a:xfrm>
            <a:off x="8453449" y="3494666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6204426C-B649-467F-8FBB-82CB3CF59382}"/>
              </a:ext>
            </a:extLst>
          </p:cNvPr>
          <p:cNvSpPr/>
          <p:nvPr/>
        </p:nvSpPr>
        <p:spPr>
          <a:xfrm>
            <a:off x="6567708" y="5141982"/>
            <a:ext cx="300847" cy="300847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ACC4F5D-7461-4F1A-9A21-52F0DE070813}"/>
              </a:ext>
            </a:extLst>
          </p:cNvPr>
          <p:cNvSpPr txBox="1"/>
          <p:nvPr/>
        </p:nvSpPr>
        <p:spPr>
          <a:xfrm>
            <a:off x="5678835" y="1897157"/>
            <a:ext cx="2097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达到终止条件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BE4572D7-9CAD-4084-8C03-DE6D5E7FFC7F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6CD64CE3-B6FB-4AA2-8667-61787143A757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8213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47E582BB-068A-4BE9-BCCE-80CD93AE66CD}"/>
              </a:ext>
            </a:extLst>
          </p:cNvPr>
          <p:cNvSpPr/>
          <p:nvPr/>
        </p:nvSpPr>
        <p:spPr>
          <a:xfrm>
            <a:off x="2848760" y="2833896"/>
            <a:ext cx="2275687" cy="22143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310368" y="1136552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Core Concept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DE6DEEA-FBCA-4A5A-A969-8C80EC43CC4F}"/>
              </a:ext>
            </a:extLst>
          </p:cNvPr>
          <p:cNvGrpSpPr/>
          <p:nvPr/>
        </p:nvGrpSpPr>
        <p:grpSpPr>
          <a:xfrm>
            <a:off x="432417" y="2620636"/>
            <a:ext cx="1753386" cy="1074968"/>
            <a:chOff x="1989055" y="2677197"/>
            <a:chExt cx="1753386" cy="1074968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EE454EA9-8193-4497-97A4-54AD18B384D7}"/>
                </a:ext>
              </a:extLst>
            </p:cNvPr>
            <p:cNvSpPr txBox="1"/>
            <p:nvPr/>
          </p:nvSpPr>
          <p:spPr>
            <a:xfrm>
              <a:off x="1989055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四叉树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EC7AF4A-527C-4186-BC5A-FB2A75EBC42B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Quadtree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5651436-3CA2-4693-ADD2-62713F711030}"/>
              </a:ext>
            </a:extLst>
          </p:cNvPr>
          <p:cNvGrpSpPr/>
          <p:nvPr/>
        </p:nvGrpSpPr>
        <p:grpSpPr>
          <a:xfrm>
            <a:off x="413563" y="4044084"/>
            <a:ext cx="1772240" cy="1074968"/>
            <a:chOff x="1970201" y="2677197"/>
            <a:chExt cx="1772240" cy="107496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F108DC0-F827-4E88-85B3-5A23CCE2E436}"/>
                </a:ext>
              </a:extLst>
            </p:cNvPr>
            <p:cNvSpPr txBox="1"/>
            <p:nvPr/>
          </p:nvSpPr>
          <p:spPr>
            <a:xfrm>
              <a:off x="1970201" y="3105834"/>
              <a:ext cx="16119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瓦片栈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0225B5E-6095-4529-A9AE-70D4762C29DD}"/>
                </a:ext>
              </a:extLst>
            </p:cNvPr>
            <p:cNvSpPr txBox="1"/>
            <p:nvPr/>
          </p:nvSpPr>
          <p:spPr>
            <a:xfrm>
              <a:off x="1989055" y="2677197"/>
              <a:ext cx="1753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Tile stack</a:t>
              </a:r>
              <a:endParaRPr lang="zh-CN" altLang="en-US" sz="28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CE196E8-2CA2-4BE7-AA0B-3AECCEF7FE6C}"/>
              </a:ext>
            </a:extLst>
          </p:cNvPr>
          <p:cNvGrpSpPr/>
          <p:nvPr/>
        </p:nvGrpSpPr>
        <p:grpSpPr>
          <a:xfrm>
            <a:off x="6336494" y="2422666"/>
            <a:ext cx="782425" cy="3242836"/>
            <a:chOff x="7795967" y="2639490"/>
            <a:chExt cx="782425" cy="3242836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0332B33-B028-47E6-9806-666F8C0EC61B}"/>
                </a:ext>
              </a:extLst>
            </p:cNvPr>
            <p:cNvCxnSpPr/>
            <p:nvPr/>
          </p:nvCxnSpPr>
          <p:spPr>
            <a:xfrm>
              <a:off x="7795967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936761B5-FF65-4A67-8EB7-6B2D18B2F473}"/>
                </a:ext>
              </a:extLst>
            </p:cNvPr>
            <p:cNvCxnSpPr/>
            <p:nvPr/>
          </p:nvCxnSpPr>
          <p:spPr>
            <a:xfrm>
              <a:off x="8578392" y="2639490"/>
              <a:ext cx="0" cy="324283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CAE3971D-DBD0-42D7-87DB-EC14C36218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5967" y="5863472"/>
              <a:ext cx="78242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DDEFC717-C640-4860-9FC5-49F9008630A8}"/>
              </a:ext>
            </a:extLst>
          </p:cNvPr>
          <p:cNvSpPr/>
          <p:nvPr/>
        </p:nvSpPr>
        <p:spPr>
          <a:xfrm>
            <a:off x="3078000" y="3076784"/>
            <a:ext cx="132080" cy="1320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67F55276-1910-4363-B03E-BA0AD60FAD1D}"/>
              </a:ext>
            </a:extLst>
          </p:cNvPr>
          <p:cNvCxnSpPr/>
          <p:nvPr/>
        </p:nvCxnSpPr>
        <p:spPr>
          <a:xfrm>
            <a:off x="3119514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2695DAC-D989-4233-AADD-A3B4DA1F4A5A}"/>
              </a:ext>
            </a:extLst>
          </p:cNvPr>
          <p:cNvCxnSpPr>
            <a:cxnSpLocks/>
          </p:cNvCxnSpPr>
          <p:nvPr/>
        </p:nvCxnSpPr>
        <p:spPr>
          <a:xfrm flipH="1">
            <a:off x="3146561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F716D91-CD80-49CA-8E8E-D333D30EABC0}"/>
              </a:ext>
            </a:extLst>
          </p:cNvPr>
          <p:cNvCxnSpPr/>
          <p:nvPr/>
        </p:nvCxnSpPr>
        <p:spPr>
          <a:xfrm>
            <a:off x="3119514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D14FC24A-F198-45B7-8F77-EF5EC999C04A}"/>
              </a:ext>
            </a:extLst>
          </p:cNvPr>
          <p:cNvSpPr txBox="1"/>
          <p:nvPr/>
        </p:nvSpPr>
        <p:spPr>
          <a:xfrm>
            <a:off x="3461134" y="154321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163C9E5-F5C8-4BC6-AA16-EE918F522E0C}"/>
              </a:ext>
            </a:extLst>
          </p:cNvPr>
          <p:cNvSpPr txBox="1"/>
          <p:nvPr/>
        </p:nvSpPr>
        <p:spPr>
          <a:xfrm>
            <a:off x="3184250" y="2080330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3A7F29DD-78C1-4225-B8EB-D7BF4E1EC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67" y="5677304"/>
            <a:ext cx="837008" cy="837008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567D63FB-6374-4FD4-AC8C-CAA48C9A06F5}"/>
              </a:ext>
            </a:extLst>
          </p:cNvPr>
          <p:cNvSpPr txBox="1"/>
          <p:nvPr/>
        </p:nvSpPr>
        <p:spPr>
          <a:xfrm>
            <a:off x="5829383" y="5738884"/>
            <a:ext cx="181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Memory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6981D0F-9F1C-40BE-BDBA-2BC153DABCE5}"/>
              </a:ext>
            </a:extLst>
          </p:cNvPr>
          <p:cNvSpPr/>
          <p:nvPr/>
        </p:nvSpPr>
        <p:spPr>
          <a:xfrm>
            <a:off x="8864970" y="452488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4079E4-27BF-4A4E-AF2A-19EDB9BD1804}"/>
              </a:ext>
            </a:extLst>
          </p:cNvPr>
          <p:cNvSpPr/>
          <p:nvPr/>
        </p:nvSpPr>
        <p:spPr>
          <a:xfrm>
            <a:off x="8864970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44D991FB-45FD-4A4A-A3AE-E8F155D898B7}"/>
              </a:ext>
            </a:extLst>
          </p:cNvPr>
          <p:cNvSpPr/>
          <p:nvPr/>
        </p:nvSpPr>
        <p:spPr>
          <a:xfrm>
            <a:off x="8444985" y="495052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713B83D-8046-4255-BE64-49E25B90F66E}"/>
              </a:ext>
            </a:extLst>
          </p:cNvPr>
          <p:cNvSpPr/>
          <p:nvPr/>
        </p:nvSpPr>
        <p:spPr>
          <a:xfrm>
            <a:off x="8444984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0D70DA2-A6FF-46C0-AF9F-4D3372DEAEC7}"/>
              </a:ext>
            </a:extLst>
          </p:cNvPr>
          <p:cNvSpPr/>
          <p:nvPr/>
        </p:nvSpPr>
        <p:spPr>
          <a:xfrm>
            <a:off x="8866052" y="3892629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21EDE3C-BADF-4A38-BAD6-2557AE565DBE}"/>
              </a:ext>
            </a:extLst>
          </p:cNvPr>
          <p:cNvCxnSpPr/>
          <p:nvPr/>
        </p:nvCxnSpPr>
        <p:spPr>
          <a:xfrm>
            <a:off x="4240560" y="3143855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418051F-1D31-46CA-A91A-EE243675EFB7}"/>
              </a:ext>
            </a:extLst>
          </p:cNvPr>
          <p:cNvCxnSpPr>
            <a:cxnSpLocks/>
          </p:cNvCxnSpPr>
          <p:nvPr/>
        </p:nvCxnSpPr>
        <p:spPr>
          <a:xfrm flipH="1">
            <a:off x="4267607" y="3143855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59F0345C-3812-4352-AC14-8DC92E8ED470}"/>
              </a:ext>
            </a:extLst>
          </p:cNvPr>
          <p:cNvCxnSpPr/>
          <p:nvPr/>
        </p:nvCxnSpPr>
        <p:spPr>
          <a:xfrm>
            <a:off x="4240560" y="3669697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491A0B27-D132-4E77-AE1C-725CD1BC427E}"/>
              </a:ext>
            </a:extLst>
          </p:cNvPr>
          <p:cNvCxnSpPr>
            <a:cxnSpLocks/>
          </p:cNvCxnSpPr>
          <p:nvPr/>
        </p:nvCxnSpPr>
        <p:spPr>
          <a:xfrm flipV="1">
            <a:off x="3708534" y="3145919"/>
            <a:ext cx="532026" cy="523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08F931D0-9420-4901-A092-407E8EE2C651}"/>
              </a:ext>
            </a:extLst>
          </p:cNvPr>
          <p:cNvSpPr>
            <a:spLocks/>
          </p:cNvSpPr>
          <p:nvPr/>
        </p:nvSpPr>
        <p:spPr>
          <a:xfrm>
            <a:off x="9286357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C0DFE9F-0C34-4E84-AA23-FF23B9C1A88C}"/>
              </a:ext>
            </a:extLst>
          </p:cNvPr>
          <p:cNvSpPr>
            <a:spLocks/>
          </p:cNvSpPr>
          <p:nvPr/>
        </p:nvSpPr>
        <p:spPr>
          <a:xfrm>
            <a:off x="9696455" y="4949653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49B1AC3D-8F88-49CA-BDB8-615EB8D950A2}"/>
              </a:ext>
            </a:extLst>
          </p:cNvPr>
          <p:cNvSpPr>
            <a:spLocks/>
          </p:cNvSpPr>
          <p:nvPr/>
        </p:nvSpPr>
        <p:spPr>
          <a:xfrm>
            <a:off x="9286358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C8609F59-8F50-4014-B2C2-C239A5A40E8F}"/>
              </a:ext>
            </a:extLst>
          </p:cNvPr>
          <p:cNvSpPr>
            <a:spLocks/>
          </p:cNvSpPr>
          <p:nvPr/>
        </p:nvSpPr>
        <p:spPr>
          <a:xfrm>
            <a:off x="9696456" y="4524881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5A04232-9D19-4991-943B-03C2EC70DE79}"/>
              </a:ext>
            </a:extLst>
          </p:cNvPr>
          <p:cNvSpPr>
            <a:spLocks/>
          </p:cNvSpPr>
          <p:nvPr/>
        </p:nvSpPr>
        <p:spPr>
          <a:xfrm>
            <a:off x="8866052" y="3494084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CBE44FD-1BB7-47C5-8C71-19B08E57BCB7}"/>
              </a:ext>
            </a:extLst>
          </p:cNvPr>
          <p:cNvCxnSpPr/>
          <p:nvPr/>
        </p:nvCxnSpPr>
        <p:spPr>
          <a:xfrm>
            <a:off x="3134048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3425B11C-DFD2-4535-9A90-83DABB9DC574}"/>
              </a:ext>
            </a:extLst>
          </p:cNvPr>
          <p:cNvCxnSpPr>
            <a:cxnSpLocks/>
          </p:cNvCxnSpPr>
          <p:nvPr/>
        </p:nvCxnSpPr>
        <p:spPr>
          <a:xfrm flipH="1">
            <a:off x="3161095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795BC7FB-D4A1-499D-85DC-26A2095B3469}"/>
              </a:ext>
            </a:extLst>
          </p:cNvPr>
          <p:cNvCxnSpPr/>
          <p:nvPr/>
        </p:nvCxnSpPr>
        <p:spPr>
          <a:xfrm>
            <a:off x="3134048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9344F41-E997-456D-A779-60F74BB75E58}"/>
              </a:ext>
            </a:extLst>
          </p:cNvPr>
          <p:cNvCxnSpPr>
            <a:cxnSpLocks/>
          </p:cNvCxnSpPr>
          <p:nvPr/>
        </p:nvCxnSpPr>
        <p:spPr>
          <a:xfrm flipV="1">
            <a:off x="3141519" y="3669698"/>
            <a:ext cx="1681603" cy="5377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35959608-43C6-4960-9F89-A3E086CA8226}"/>
              </a:ext>
            </a:extLst>
          </p:cNvPr>
          <p:cNvSpPr>
            <a:spLocks/>
          </p:cNvSpPr>
          <p:nvPr/>
        </p:nvSpPr>
        <p:spPr>
          <a:xfrm>
            <a:off x="8453449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F2569F1-3C3C-46BB-9A26-E5A098C20E5F}"/>
              </a:ext>
            </a:extLst>
          </p:cNvPr>
          <p:cNvSpPr>
            <a:spLocks/>
          </p:cNvSpPr>
          <p:nvPr/>
        </p:nvSpPr>
        <p:spPr>
          <a:xfrm>
            <a:off x="8863547" y="5794112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CC76E5-ED5A-4D7E-9D00-565151EB9608}"/>
              </a:ext>
            </a:extLst>
          </p:cNvPr>
          <p:cNvSpPr>
            <a:spLocks/>
          </p:cNvSpPr>
          <p:nvPr/>
        </p:nvSpPr>
        <p:spPr>
          <a:xfrm>
            <a:off x="8453450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90C618B-A300-4D82-988F-006AC80268B1}"/>
              </a:ext>
            </a:extLst>
          </p:cNvPr>
          <p:cNvSpPr>
            <a:spLocks/>
          </p:cNvSpPr>
          <p:nvPr/>
        </p:nvSpPr>
        <p:spPr>
          <a:xfrm>
            <a:off x="8863548" y="5369340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4AEDF8-17A4-4E3A-9F09-693C0AB6054A}"/>
              </a:ext>
            </a:extLst>
          </p:cNvPr>
          <p:cNvSpPr>
            <a:spLocks/>
          </p:cNvSpPr>
          <p:nvPr/>
        </p:nvSpPr>
        <p:spPr>
          <a:xfrm>
            <a:off x="8453449" y="3892628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A50A4F09-9067-4235-9B89-53161CFAFFE8}"/>
              </a:ext>
            </a:extLst>
          </p:cNvPr>
          <p:cNvCxnSpPr/>
          <p:nvPr/>
        </p:nvCxnSpPr>
        <p:spPr>
          <a:xfrm>
            <a:off x="4240560" y="4195538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C9F9BDC9-762E-446E-9FEF-ED23CAE1E2EA}"/>
              </a:ext>
            </a:extLst>
          </p:cNvPr>
          <p:cNvCxnSpPr>
            <a:cxnSpLocks/>
          </p:cNvCxnSpPr>
          <p:nvPr/>
        </p:nvCxnSpPr>
        <p:spPr>
          <a:xfrm flipH="1">
            <a:off x="4267607" y="4195538"/>
            <a:ext cx="561973" cy="5258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9271FCE7-3C0C-499E-B7AA-91CD9AA130D7}"/>
              </a:ext>
            </a:extLst>
          </p:cNvPr>
          <p:cNvCxnSpPr/>
          <p:nvPr/>
        </p:nvCxnSpPr>
        <p:spPr>
          <a:xfrm>
            <a:off x="4240560" y="4721380"/>
            <a:ext cx="59918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2FF3A354-9E1D-4B27-8116-2427BADFB6BB}"/>
              </a:ext>
            </a:extLst>
          </p:cNvPr>
          <p:cNvCxnSpPr>
            <a:cxnSpLocks/>
          </p:cNvCxnSpPr>
          <p:nvPr/>
        </p:nvCxnSpPr>
        <p:spPr>
          <a:xfrm flipV="1">
            <a:off x="3723950" y="4193476"/>
            <a:ext cx="516610" cy="5279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F8C7AD83-05F9-4B87-86B8-1C3A5D1F6196}"/>
              </a:ext>
            </a:extLst>
          </p:cNvPr>
          <p:cNvSpPr>
            <a:spLocks/>
          </p:cNvSpPr>
          <p:nvPr/>
        </p:nvSpPr>
        <p:spPr>
          <a:xfrm>
            <a:off x="9286356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8D10D11D-A040-4A39-8CAF-CA9EC1F0633F}"/>
              </a:ext>
            </a:extLst>
          </p:cNvPr>
          <p:cNvSpPr>
            <a:spLocks/>
          </p:cNvSpPr>
          <p:nvPr/>
        </p:nvSpPr>
        <p:spPr>
          <a:xfrm>
            <a:off x="9696454" y="5801229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4A1758B1-FE7F-4517-BAFE-22A434B8BF01}"/>
              </a:ext>
            </a:extLst>
          </p:cNvPr>
          <p:cNvSpPr>
            <a:spLocks/>
          </p:cNvSpPr>
          <p:nvPr/>
        </p:nvSpPr>
        <p:spPr>
          <a:xfrm>
            <a:off x="9286357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3FD0A2F5-F221-46D7-9E88-628A766E3C76}"/>
              </a:ext>
            </a:extLst>
          </p:cNvPr>
          <p:cNvSpPr>
            <a:spLocks/>
          </p:cNvSpPr>
          <p:nvPr/>
        </p:nvSpPr>
        <p:spPr>
          <a:xfrm>
            <a:off x="9696455" y="5376457"/>
            <a:ext cx="300847" cy="300847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92B5A205-AA3A-4B0C-A376-CA9E48D11568}"/>
              </a:ext>
            </a:extLst>
          </p:cNvPr>
          <p:cNvSpPr>
            <a:spLocks/>
          </p:cNvSpPr>
          <p:nvPr/>
        </p:nvSpPr>
        <p:spPr>
          <a:xfrm>
            <a:off x="8453449" y="3494666"/>
            <a:ext cx="300847" cy="300847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6204426C-B649-467F-8FBB-82CB3CF59382}"/>
              </a:ext>
            </a:extLst>
          </p:cNvPr>
          <p:cNvSpPr/>
          <p:nvPr/>
        </p:nvSpPr>
        <p:spPr>
          <a:xfrm>
            <a:off x="8444983" y="2877693"/>
            <a:ext cx="300847" cy="300847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ACC4F5D-7461-4F1A-9A21-52F0DE070813}"/>
              </a:ext>
            </a:extLst>
          </p:cNvPr>
          <p:cNvSpPr txBox="1"/>
          <p:nvPr/>
        </p:nvSpPr>
        <p:spPr>
          <a:xfrm>
            <a:off x="5678835" y="1897157"/>
            <a:ext cx="2097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达到终止条件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F5067B0D-2F56-4BE2-A66F-43EEB511DE10}"/>
              </a:ext>
            </a:extLst>
          </p:cNvPr>
          <p:cNvSpPr txBox="1"/>
          <p:nvPr/>
        </p:nvSpPr>
        <p:spPr>
          <a:xfrm>
            <a:off x="8800622" y="1495555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52DFCA2A-1921-4F45-AA1D-A7586156AB39}"/>
              </a:ext>
            </a:extLst>
          </p:cNvPr>
          <p:cNvSpPr txBox="1"/>
          <p:nvPr/>
        </p:nvSpPr>
        <p:spPr>
          <a:xfrm>
            <a:off x="8342027" y="2032670"/>
            <a:ext cx="196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/[0-2]/**/*.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C3BF72ED-9501-427B-8CE8-6B6A115DDE51}"/>
              </a:ext>
            </a:extLst>
          </p:cNvPr>
          <p:cNvSpPr txBox="1"/>
          <p:nvPr/>
        </p:nvSpPr>
        <p:spPr>
          <a:xfrm>
            <a:off x="432417" y="5795047"/>
            <a:ext cx="4692030" cy="461665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栈中保证任意层级瓦片数量</a:t>
            </a:r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&lt;=4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8311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089954" y="1136552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Parallel Strategy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23A27881-9C92-4BC8-8AAE-8C8DBB7D1313}"/>
              </a:ext>
            </a:extLst>
          </p:cNvPr>
          <p:cNvSpPr/>
          <p:nvPr/>
        </p:nvSpPr>
        <p:spPr>
          <a:xfrm>
            <a:off x="7976580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546350E7-791B-4E33-8538-9C32C72727B9}"/>
              </a:ext>
            </a:extLst>
          </p:cNvPr>
          <p:cNvSpPr/>
          <p:nvPr/>
        </p:nvSpPr>
        <p:spPr>
          <a:xfrm>
            <a:off x="8387549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77393133-FE40-45E7-B177-3C59617A6609}"/>
              </a:ext>
            </a:extLst>
          </p:cNvPr>
          <p:cNvSpPr/>
          <p:nvPr/>
        </p:nvSpPr>
        <p:spPr>
          <a:xfrm>
            <a:off x="8798518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2F7DFF46-39F8-427A-A7FB-7FB42659D51D}"/>
              </a:ext>
            </a:extLst>
          </p:cNvPr>
          <p:cNvSpPr/>
          <p:nvPr/>
        </p:nvSpPr>
        <p:spPr>
          <a:xfrm>
            <a:off x="9209487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D38018E6-B529-46CF-8D9D-517B87BFAB53}"/>
              </a:ext>
            </a:extLst>
          </p:cNvPr>
          <p:cNvSpPr/>
          <p:nvPr/>
        </p:nvSpPr>
        <p:spPr>
          <a:xfrm>
            <a:off x="9620455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B5EAAAA8-2108-46D1-B188-4525EDA6BF10}"/>
              </a:ext>
            </a:extLst>
          </p:cNvPr>
          <p:cNvSpPr/>
          <p:nvPr/>
        </p:nvSpPr>
        <p:spPr>
          <a:xfrm>
            <a:off x="10031425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C8C2968-BD53-44C7-AC75-C0A7A8DBA7CB}"/>
              </a:ext>
            </a:extLst>
          </p:cNvPr>
          <p:cNvSpPr/>
          <p:nvPr/>
        </p:nvSpPr>
        <p:spPr>
          <a:xfrm>
            <a:off x="10442393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AB38EB2B-6D5A-40FC-9F95-CF988104F022}"/>
              </a:ext>
            </a:extLst>
          </p:cNvPr>
          <p:cNvSpPr/>
          <p:nvPr/>
        </p:nvSpPr>
        <p:spPr>
          <a:xfrm>
            <a:off x="10853362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666791C2-C117-44A4-BD8B-A70929638B05}"/>
              </a:ext>
            </a:extLst>
          </p:cNvPr>
          <p:cNvSpPr/>
          <p:nvPr/>
        </p:nvSpPr>
        <p:spPr>
          <a:xfrm>
            <a:off x="7976581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97443CE-1EB9-489E-9936-AD57E03D7435}"/>
              </a:ext>
            </a:extLst>
          </p:cNvPr>
          <p:cNvSpPr/>
          <p:nvPr/>
        </p:nvSpPr>
        <p:spPr>
          <a:xfrm>
            <a:off x="8387550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CA06B39D-E4DE-48F8-96B4-CE63FE70F619}"/>
              </a:ext>
            </a:extLst>
          </p:cNvPr>
          <p:cNvSpPr/>
          <p:nvPr/>
        </p:nvSpPr>
        <p:spPr>
          <a:xfrm>
            <a:off x="8798518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1FDFE9BD-4C3B-4C25-8A5A-4792CED02391}"/>
              </a:ext>
            </a:extLst>
          </p:cNvPr>
          <p:cNvSpPr/>
          <p:nvPr/>
        </p:nvSpPr>
        <p:spPr>
          <a:xfrm>
            <a:off x="9209487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C3DDFD78-4C66-42AA-8F3B-B97710CCE5C1}"/>
              </a:ext>
            </a:extLst>
          </p:cNvPr>
          <p:cNvSpPr/>
          <p:nvPr/>
        </p:nvSpPr>
        <p:spPr>
          <a:xfrm>
            <a:off x="9620455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45861E91-A8D7-47FB-94C6-3B262178C015}"/>
              </a:ext>
            </a:extLst>
          </p:cNvPr>
          <p:cNvSpPr/>
          <p:nvPr/>
        </p:nvSpPr>
        <p:spPr>
          <a:xfrm>
            <a:off x="10031425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E7F8467-DDDF-441D-811F-D2FCC31689B6}"/>
              </a:ext>
            </a:extLst>
          </p:cNvPr>
          <p:cNvSpPr/>
          <p:nvPr/>
        </p:nvSpPr>
        <p:spPr>
          <a:xfrm>
            <a:off x="10442393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4BF183F2-2329-4C8C-A00B-3EAF4F230630}"/>
              </a:ext>
            </a:extLst>
          </p:cNvPr>
          <p:cNvSpPr/>
          <p:nvPr/>
        </p:nvSpPr>
        <p:spPr>
          <a:xfrm>
            <a:off x="10853362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ADE6A943-63B9-406D-B635-4A9FC41DE584}"/>
              </a:ext>
            </a:extLst>
          </p:cNvPr>
          <p:cNvSpPr/>
          <p:nvPr/>
        </p:nvSpPr>
        <p:spPr>
          <a:xfrm>
            <a:off x="7976581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BA2A96-2050-4175-A3B7-780C2CE859F7}"/>
              </a:ext>
            </a:extLst>
          </p:cNvPr>
          <p:cNvSpPr/>
          <p:nvPr/>
        </p:nvSpPr>
        <p:spPr>
          <a:xfrm>
            <a:off x="8387550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4C64E575-1E50-4C4E-BBB8-752ADCDB9025}"/>
              </a:ext>
            </a:extLst>
          </p:cNvPr>
          <p:cNvSpPr/>
          <p:nvPr/>
        </p:nvSpPr>
        <p:spPr>
          <a:xfrm>
            <a:off x="8798518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D3F9FBFE-C1AE-416A-895E-6587C0959906}"/>
              </a:ext>
            </a:extLst>
          </p:cNvPr>
          <p:cNvSpPr/>
          <p:nvPr/>
        </p:nvSpPr>
        <p:spPr>
          <a:xfrm>
            <a:off x="9209487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4C5FBDF4-8CEB-4CCC-95B2-7FA0BCAFB148}"/>
              </a:ext>
            </a:extLst>
          </p:cNvPr>
          <p:cNvSpPr/>
          <p:nvPr/>
        </p:nvSpPr>
        <p:spPr>
          <a:xfrm>
            <a:off x="9620455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79BC9F43-E4D5-4FA7-9AE9-4A741417D1EC}"/>
              </a:ext>
            </a:extLst>
          </p:cNvPr>
          <p:cNvSpPr/>
          <p:nvPr/>
        </p:nvSpPr>
        <p:spPr>
          <a:xfrm>
            <a:off x="10031425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3DC8778C-707C-4AB4-A4DB-7D48033C3C10}"/>
              </a:ext>
            </a:extLst>
          </p:cNvPr>
          <p:cNvSpPr/>
          <p:nvPr/>
        </p:nvSpPr>
        <p:spPr>
          <a:xfrm>
            <a:off x="10442393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DF5D62AE-2726-4A34-857A-5CEF73871AC2}"/>
              </a:ext>
            </a:extLst>
          </p:cNvPr>
          <p:cNvSpPr/>
          <p:nvPr/>
        </p:nvSpPr>
        <p:spPr>
          <a:xfrm>
            <a:off x="10853362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A226A1D6-F250-4517-8A6A-5FD2DE0DBB2B}"/>
              </a:ext>
            </a:extLst>
          </p:cNvPr>
          <p:cNvSpPr/>
          <p:nvPr/>
        </p:nvSpPr>
        <p:spPr>
          <a:xfrm>
            <a:off x="7976581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C398AF80-D7A7-4BFB-96C5-AB698F2EBB12}"/>
              </a:ext>
            </a:extLst>
          </p:cNvPr>
          <p:cNvSpPr/>
          <p:nvPr/>
        </p:nvSpPr>
        <p:spPr>
          <a:xfrm>
            <a:off x="8387550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6C6D1E4D-ECC3-4F81-A315-3CA0C415C8C2}"/>
              </a:ext>
            </a:extLst>
          </p:cNvPr>
          <p:cNvSpPr/>
          <p:nvPr/>
        </p:nvSpPr>
        <p:spPr>
          <a:xfrm>
            <a:off x="8798518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D7E290EB-9A3B-4ED0-B5A5-8C302628D0AF}"/>
              </a:ext>
            </a:extLst>
          </p:cNvPr>
          <p:cNvSpPr/>
          <p:nvPr/>
        </p:nvSpPr>
        <p:spPr>
          <a:xfrm>
            <a:off x="9209487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9DDB60A9-5390-4E26-868B-C6AE86565E15}"/>
              </a:ext>
            </a:extLst>
          </p:cNvPr>
          <p:cNvSpPr/>
          <p:nvPr/>
        </p:nvSpPr>
        <p:spPr>
          <a:xfrm>
            <a:off x="9620455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68542455-96F9-42C8-A75C-FCAC03327299}"/>
              </a:ext>
            </a:extLst>
          </p:cNvPr>
          <p:cNvSpPr/>
          <p:nvPr/>
        </p:nvSpPr>
        <p:spPr>
          <a:xfrm>
            <a:off x="10031425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811F1BC3-5E2C-446B-8C49-76707BAA0E4C}"/>
              </a:ext>
            </a:extLst>
          </p:cNvPr>
          <p:cNvSpPr/>
          <p:nvPr/>
        </p:nvSpPr>
        <p:spPr>
          <a:xfrm>
            <a:off x="10442393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1674F297-B9ED-4BF5-B4DD-9A69F33ECF16}"/>
              </a:ext>
            </a:extLst>
          </p:cNvPr>
          <p:cNvSpPr/>
          <p:nvPr/>
        </p:nvSpPr>
        <p:spPr>
          <a:xfrm>
            <a:off x="10853362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F672FC56-04C2-49A1-BBE2-869DAA534A9D}"/>
              </a:ext>
            </a:extLst>
          </p:cNvPr>
          <p:cNvSpPr/>
          <p:nvPr/>
        </p:nvSpPr>
        <p:spPr>
          <a:xfrm>
            <a:off x="7976581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2345DD4F-A483-4A0F-B7E9-C257AA5F8CD3}"/>
              </a:ext>
            </a:extLst>
          </p:cNvPr>
          <p:cNvSpPr/>
          <p:nvPr/>
        </p:nvSpPr>
        <p:spPr>
          <a:xfrm>
            <a:off x="8387550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>
            <a:extLst>
              <a:ext uri="{FF2B5EF4-FFF2-40B4-BE49-F238E27FC236}">
                <a16:creationId xmlns:a16="http://schemas.microsoft.com/office/drawing/2014/main" id="{90AE70E6-2B22-4DA3-AE13-58F31540EEF1}"/>
              </a:ext>
            </a:extLst>
          </p:cNvPr>
          <p:cNvSpPr/>
          <p:nvPr/>
        </p:nvSpPr>
        <p:spPr>
          <a:xfrm>
            <a:off x="8798518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CD09ADAA-1A9C-4AD4-B357-DAFFE32B79EC}"/>
              </a:ext>
            </a:extLst>
          </p:cNvPr>
          <p:cNvSpPr/>
          <p:nvPr/>
        </p:nvSpPr>
        <p:spPr>
          <a:xfrm>
            <a:off x="9209487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3B9E7747-06ED-4778-AE08-AED90DCA39CA}"/>
              </a:ext>
            </a:extLst>
          </p:cNvPr>
          <p:cNvSpPr/>
          <p:nvPr/>
        </p:nvSpPr>
        <p:spPr>
          <a:xfrm>
            <a:off x="9620455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F2D44202-8B7C-4D8D-AA14-0FAB9B266611}"/>
              </a:ext>
            </a:extLst>
          </p:cNvPr>
          <p:cNvSpPr/>
          <p:nvPr/>
        </p:nvSpPr>
        <p:spPr>
          <a:xfrm>
            <a:off x="10031425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EDBAC57B-CBE6-426D-88C8-A526CB8FC715}"/>
              </a:ext>
            </a:extLst>
          </p:cNvPr>
          <p:cNvSpPr/>
          <p:nvPr/>
        </p:nvSpPr>
        <p:spPr>
          <a:xfrm>
            <a:off x="10442393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A55CA867-6FD4-4AD9-A56E-960A05F03344}"/>
              </a:ext>
            </a:extLst>
          </p:cNvPr>
          <p:cNvSpPr/>
          <p:nvPr/>
        </p:nvSpPr>
        <p:spPr>
          <a:xfrm>
            <a:off x="10853362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18745AC6-08E1-4508-8216-E39E922C414E}"/>
              </a:ext>
            </a:extLst>
          </p:cNvPr>
          <p:cNvSpPr/>
          <p:nvPr/>
        </p:nvSpPr>
        <p:spPr>
          <a:xfrm>
            <a:off x="7976581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2CF8C010-99E8-4654-90F8-A8AFE2C2EDE8}"/>
              </a:ext>
            </a:extLst>
          </p:cNvPr>
          <p:cNvSpPr/>
          <p:nvPr/>
        </p:nvSpPr>
        <p:spPr>
          <a:xfrm>
            <a:off x="8387550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D5116BDE-783B-49DB-BE01-7F2D9DC79F1E}"/>
              </a:ext>
            </a:extLst>
          </p:cNvPr>
          <p:cNvSpPr/>
          <p:nvPr/>
        </p:nvSpPr>
        <p:spPr>
          <a:xfrm>
            <a:off x="8798518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9C7287C3-6CB6-4470-BEE2-18D61B402DBF}"/>
              </a:ext>
            </a:extLst>
          </p:cNvPr>
          <p:cNvSpPr/>
          <p:nvPr/>
        </p:nvSpPr>
        <p:spPr>
          <a:xfrm>
            <a:off x="9209487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EDE9DF7E-84CC-4081-B418-0C08DF66025A}"/>
              </a:ext>
            </a:extLst>
          </p:cNvPr>
          <p:cNvSpPr/>
          <p:nvPr/>
        </p:nvSpPr>
        <p:spPr>
          <a:xfrm>
            <a:off x="9620455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B5AC0E74-122D-4B07-9D42-BE77CDBFDA45}"/>
              </a:ext>
            </a:extLst>
          </p:cNvPr>
          <p:cNvSpPr/>
          <p:nvPr/>
        </p:nvSpPr>
        <p:spPr>
          <a:xfrm>
            <a:off x="10031425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D4A83980-3903-4A08-9FC2-AC6B83996FCE}"/>
              </a:ext>
            </a:extLst>
          </p:cNvPr>
          <p:cNvSpPr/>
          <p:nvPr/>
        </p:nvSpPr>
        <p:spPr>
          <a:xfrm>
            <a:off x="10442393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B1EE3F30-5D47-49C6-B2A7-3B3BE39554F5}"/>
              </a:ext>
            </a:extLst>
          </p:cNvPr>
          <p:cNvSpPr/>
          <p:nvPr/>
        </p:nvSpPr>
        <p:spPr>
          <a:xfrm>
            <a:off x="10853362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C3F567BD-7345-4CD7-99F9-7F2F23D42065}"/>
              </a:ext>
            </a:extLst>
          </p:cNvPr>
          <p:cNvSpPr/>
          <p:nvPr/>
        </p:nvSpPr>
        <p:spPr>
          <a:xfrm>
            <a:off x="7976581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83C9FB8A-EE37-444A-91B8-299F3039E9C9}"/>
              </a:ext>
            </a:extLst>
          </p:cNvPr>
          <p:cNvSpPr/>
          <p:nvPr/>
        </p:nvSpPr>
        <p:spPr>
          <a:xfrm>
            <a:off x="8387550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825E8ED3-9446-44AA-A27C-3F6D1506290A}"/>
              </a:ext>
            </a:extLst>
          </p:cNvPr>
          <p:cNvSpPr/>
          <p:nvPr/>
        </p:nvSpPr>
        <p:spPr>
          <a:xfrm>
            <a:off x="8798518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B1680398-4A57-4644-BE00-5A89DCCB51E7}"/>
              </a:ext>
            </a:extLst>
          </p:cNvPr>
          <p:cNvSpPr/>
          <p:nvPr/>
        </p:nvSpPr>
        <p:spPr>
          <a:xfrm>
            <a:off x="9209487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528250DC-7DB6-41EC-BACF-232BFD716E9C}"/>
              </a:ext>
            </a:extLst>
          </p:cNvPr>
          <p:cNvSpPr/>
          <p:nvPr/>
        </p:nvSpPr>
        <p:spPr>
          <a:xfrm>
            <a:off x="9620455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35612F24-1B46-4F3A-B055-5F8BE9649BBF}"/>
              </a:ext>
            </a:extLst>
          </p:cNvPr>
          <p:cNvSpPr/>
          <p:nvPr/>
        </p:nvSpPr>
        <p:spPr>
          <a:xfrm>
            <a:off x="10031425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7D162774-A790-4C5B-917F-EA9A2885AF21}"/>
              </a:ext>
            </a:extLst>
          </p:cNvPr>
          <p:cNvSpPr/>
          <p:nvPr/>
        </p:nvSpPr>
        <p:spPr>
          <a:xfrm>
            <a:off x="10442393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3BE798C3-9BCE-4ABF-8005-E91DDC1C6394}"/>
              </a:ext>
            </a:extLst>
          </p:cNvPr>
          <p:cNvSpPr/>
          <p:nvPr/>
        </p:nvSpPr>
        <p:spPr>
          <a:xfrm>
            <a:off x="10853362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93CB5E85-65D8-43CE-A702-361D9F785EA2}"/>
              </a:ext>
            </a:extLst>
          </p:cNvPr>
          <p:cNvSpPr/>
          <p:nvPr/>
        </p:nvSpPr>
        <p:spPr>
          <a:xfrm>
            <a:off x="7976581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36B45CD1-C3BE-4231-A5C0-9D461DF8566B}"/>
              </a:ext>
            </a:extLst>
          </p:cNvPr>
          <p:cNvSpPr/>
          <p:nvPr/>
        </p:nvSpPr>
        <p:spPr>
          <a:xfrm>
            <a:off x="8387550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D5FF55BF-9C5E-46E4-B169-A1D487A914B4}"/>
              </a:ext>
            </a:extLst>
          </p:cNvPr>
          <p:cNvSpPr/>
          <p:nvPr/>
        </p:nvSpPr>
        <p:spPr>
          <a:xfrm>
            <a:off x="8798518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E05F1D47-57A5-4FD7-82CC-DD0EDA3D9A60}"/>
              </a:ext>
            </a:extLst>
          </p:cNvPr>
          <p:cNvSpPr/>
          <p:nvPr/>
        </p:nvSpPr>
        <p:spPr>
          <a:xfrm>
            <a:off x="9209487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09CA14A9-1DBC-42FA-8096-121C5ADEA976}"/>
              </a:ext>
            </a:extLst>
          </p:cNvPr>
          <p:cNvSpPr/>
          <p:nvPr/>
        </p:nvSpPr>
        <p:spPr>
          <a:xfrm>
            <a:off x="9620455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D7858554-A3D4-4E4B-A075-D1AC65C69349}"/>
              </a:ext>
            </a:extLst>
          </p:cNvPr>
          <p:cNvSpPr/>
          <p:nvPr/>
        </p:nvSpPr>
        <p:spPr>
          <a:xfrm>
            <a:off x="10031425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A0F48E16-3356-4CC7-99C6-DB7F71052FDF}"/>
              </a:ext>
            </a:extLst>
          </p:cNvPr>
          <p:cNvSpPr/>
          <p:nvPr/>
        </p:nvSpPr>
        <p:spPr>
          <a:xfrm>
            <a:off x="10442393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9C094580-2339-4151-A079-A380A6EA3A3C}"/>
              </a:ext>
            </a:extLst>
          </p:cNvPr>
          <p:cNvSpPr/>
          <p:nvPr/>
        </p:nvSpPr>
        <p:spPr>
          <a:xfrm>
            <a:off x="10853362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A63E7840-6981-4A8B-8F61-9A153E4A514D}"/>
              </a:ext>
            </a:extLst>
          </p:cNvPr>
          <p:cNvSpPr/>
          <p:nvPr/>
        </p:nvSpPr>
        <p:spPr>
          <a:xfrm>
            <a:off x="5031015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E3551C39-1125-4412-9CE5-C1CFF032F7D5}"/>
              </a:ext>
            </a:extLst>
          </p:cNvPr>
          <p:cNvSpPr/>
          <p:nvPr/>
        </p:nvSpPr>
        <p:spPr>
          <a:xfrm>
            <a:off x="5441984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615CC521-00D3-4C49-81CF-6649375D8AE0}"/>
              </a:ext>
            </a:extLst>
          </p:cNvPr>
          <p:cNvSpPr/>
          <p:nvPr/>
        </p:nvSpPr>
        <p:spPr>
          <a:xfrm>
            <a:off x="5852953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3766E376-F757-4BD2-A207-D2B8E768496F}"/>
              </a:ext>
            </a:extLst>
          </p:cNvPr>
          <p:cNvSpPr/>
          <p:nvPr/>
        </p:nvSpPr>
        <p:spPr>
          <a:xfrm>
            <a:off x="6263922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6CB1D4D1-355F-4515-9C6D-990C0339A5B0}"/>
              </a:ext>
            </a:extLst>
          </p:cNvPr>
          <p:cNvSpPr/>
          <p:nvPr/>
        </p:nvSpPr>
        <p:spPr>
          <a:xfrm>
            <a:off x="5031016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>
            <a:extLst>
              <a:ext uri="{FF2B5EF4-FFF2-40B4-BE49-F238E27FC236}">
                <a16:creationId xmlns:a16="http://schemas.microsoft.com/office/drawing/2014/main" id="{FC3B62F0-DA7E-4858-918D-8D3DE9123096}"/>
              </a:ext>
            </a:extLst>
          </p:cNvPr>
          <p:cNvSpPr/>
          <p:nvPr/>
        </p:nvSpPr>
        <p:spPr>
          <a:xfrm>
            <a:off x="5441985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F9495881-544C-452A-9F4D-D0146DFAE21B}"/>
              </a:ext>
            </a:extLst>
          </p:cNvPr>
          <p:cNvSpPr/>
          <p:nvPr/>
        </p:nvSpPr>
        <p:spPr>
          <a:xfrm>
            <a:off x="5852953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id="{4C960183-6DDA-4814-BE5C-F74245231648}"/>
              </a:ext>
            </a:extLst>
          </p:cNvPr>
          <p:cNvSpPr/>
          <p:nvPr/>
        </p:nvSpPr>
        <p:spPr>
          <a:xfrm>
            <a:off x="6263922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B87123DC-453B-4938-B76D-6D9B968B2104}"/>
              </a:ext>
            </a:extLst>
          </p:cNvPr>
          <p:cNvSpPr/>
          <p:nvPr/>
        </p:nvSpPr>
        <p:spPr>
          <a:xfrm>
            <a:off x="5031016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9E05B704-3550-40C6-BE03-7D8265D294F6}"/>
              </a:ext>
            </a:extLst>
          </p:cNvPr>
          <p:cNvSpPr/>
          <p:nvPr/>
        </p:nvSpPr>
        <p:spPr>
          <a:xfrm>
            <a:off x="5441985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8D9C0754-762D-4024-A6F3-AC0C6A617B84}"/>
              </a:ext>
            </a:extLst>
          </p:cNvPr>
          <p:cNvSpPr/>
          <p:nvPr/>
        </p:nvSpPr>
        <p:spPr>
          <a:xfrm>
            <a:off x="5852953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490970B3-8524-48FB-889A-B00EFA4EF839}"/>
              </a:ext>
            </a:extLst>
          </p:cNvPr>
          <p:cNvSpPr/>
          <p:nvPr/>
        </p:nvSpPr>
        <p:spPr>
          <a:xfrm>
            <a:off x="6263922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FF58DDCC-5A26-49D1-A0D9-B5E6C2ED285B}"/>
              </a:ext>
            </a:extLst>
          </p:cNvPr>
          <p:cNvSpPr/>
          <p:nvPr/>
        </p:nvSpPr>
        <p:spPr>
          <a:xfrm>
            <a:off x="5031016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F05905D4-34C6-41B8-91E4-A306A6F085F7}"/>
              </a:ext>
            </a:extLst>
          </p:cNvPr>
          <p:cNvSpPr/>
          <p:nvPr/>
        </p:nvSpPr>
        <p:spPr>
          <a:xfrm>
            <a:off x="5441985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>
            <a:extLst>
              <a:ext uri="{FF2B5EF4-FFF2-40B4-BE49-F238E27FC236}">
                <a16:creationId xmlns:a16="http://schemas.microsoft.com/office/drawing/2014/main" id="{98D0487C-97F2-4DC6-9833-41572026BF82}"/>
              </a:ext>
            </a:extLst>
          </p:cNvPr>
          <p:cNvSpPr/>
          <p:nvPr/>
        </p:nvSpPr>
        <p:spPr>
          <a:xfrm>
            <a:off x="5852953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>
            <a:extLst>
              <a:ext uri="{FF2B5EF4-FFF2-40B4-BE49-F238E27FC236}">
                <a16:creationId xmlns:a16="http://schemas.microsoft.com/office/drawing/2014/main" id="{2E7011B5-0452-4327-9BF5-A0125D458653}"/>
              </a:ext>
            </a:extLst>
          </p:cNvPr>
          <p:cNvSpPr/>
          <p:nvPr/>
        </p:nvSpPr>
        <p:spPr>
          <a:xfrm>
            <a:off x="6263922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>
            <a:extLst>
              <a:ext uri="{FF2B5EF4-FFF2-40B4-BE49-F238E27FC236}">
                <a16:creationId xmlns:a16="http://schemas.microsoft.com/office/drawing/2014/main" id="{AA50DDB5-B473-4120-932C-9EDC8529B942}"/>
              </a:ext>
            </a:extLst>
          </p:cNvPr>
          <p:cNvSpPr/>
          <p:nvPr/>
        </p:nvSpPr>
        <p:spPr>
          <a:xfrm>
            <a:off x="2907386" y="3589380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矩形 180">
            <a:extLst>
              <a:ext uri="{FF2B5EF4-FFF2-40B4-BE49-F238E27FC236}">
                <a16:creationId xmlns:a16="http://schemas.microsoft.com/office/drawing/2014/main" id="{BD3BA3CF-F47A-47C4-AC44-434E5408ED45}"/>
              </a:ext>
            </a:extLst>
          </p:cNvPr>
          <p:cNvSpPr/>
          <p:nvPr/>
        </p:nvSpPr>
        <p:spPr>
          <a:xfrm>
            <a:off x="3318355" y="3589380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矩形 181">
            <a:extLst>
              <a:ext uri="{FF2B5EF4-FFF2-40B4-BE49-F238E27FC236}">
                <a16:creationId xmlns:a16="http://schemas.microsoft.com/office/drawing/2014/main" id="{9E3E2254-C223-45A8-99F5-68C1F9F89CD0}"/>
              </a:ext>
            </a:extLst>
          </p:cNvPr>
          <p:cNvSpPr/>
          <p:nvPr/>
        </p:nvSpPr>
        <p:spPr>
          <a:xfrm>
            <a:off x="2907387" y="4000349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49FCB9BA-C57F-49EC-A91D-F208DD4704FC}"/>
              </a:ext>
            </a:extLst>
          </p:cNvPr>
          <p:cNvSpPr/>
          <p:nvPr/>
        </p:nvSpPr>
        <p:spPr>
          <a:xfrm>
            <a:off x="3318356" y="4000349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20921058-35FC-44EE-92FE-1946FB4DEBE5}"/>
              </a:ext>
            </a:extLst>
          </p:cNvPr>
          <p:cNvSpPr/>
          <p:nvPr/>
        </p:nvSpPr>
        <p:spPr>
          <a:xfrm>
            <a:off x="1194727" y="3794864"/>
            <a:ext cx="334590" cy="334590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矩形 184">
            <a:extLst>
              <a:ext uri="{FF2B5EF4-FFF2-40B4-BE49-F238E27FC236}">
                <a16:creationId xmlns:a16="http://schemas.microsoft.com/office/drawing/2014/main" id="{F473A1B2-7A34-4878-A6AF-8FB1407E61B5}"/>
              </a:ext>
            </a:extLst>
          </p:cNvPr>
          <p:cNvSpPr/>
          <p:nvPr/>
        </p:nvSpPr>
        <p:spPr>
          <a:xfrm flipH="1">
            <a:off x="734267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3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6" name="矩形 185">
            <a:extLst>
              <a:ext uri="{FF2B5EF4-FFF2-40B4-BE49-F238E27FC236}">
                <a16:creationId xmlns:a16="http://schemas.microsoft.com/office/drawing/2014/main" id="{3A856CA3-AF6D-4993-A6B2-726BD52470D3}"/>
              </a:ext>
            </a:extLst>
          </p:cNvPr>
          <p:cNvSpPr/>
          <p:nvPr/>
        </p:nvSpPr>
        <p:spPr>
          <a:xfrm flipH="1">
            <a:off x="2614221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2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74F272A9-CD6A-42D2-BDF7-77FC409E2BC1}"/>
              </a:ext>
            </a:extLst>
          </p:cNvPr>
          <p:cNvSpPr/>
          <p:nvPr/>
        </p:nvSpPr>
        <p:spPr>
          <a:xfrm flipH="1">
            <a:off x="5225198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3826CFF1-D218-45B3-AF5B-416BD52630CD}"/>
              </a:ext>
            </a:extLst>
          </p:cNvPr>
          <p:cNvSpPr/>
          <p:nvPr/>
        </p:nvSpPr>
        <p:spPr>
          <a:xfrm flipH="1">
            <a:off x="8992700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183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089954" y="1136552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Parallel Strategy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23A27881-9C92-4BC8-8AAE-8C8DBB7D1313}"/>
              </a:ext>
            </a:extLst>
          </p:cNvPr>
          <p:cNvSpPr/>
          <p:nvPr/>
        </p:nvSpPr>
        <p:spPr>
          <a:xfrm>
            <a:off x="7976580" y="2356473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546350E7-791B-4E33-8538-9C32C72727B9}"/>
              </a:ext>
            </a:extLst>
          </p:cNvPr>
          <p:cNvSpPr/>
          <p:nvPr/>
        </p:nvSpPr>
        <p:spPr>
          <a:xfrm>
            <a:off x="8387549" y="2356473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77393133-FE40-45E7-B177-3C59617A6609}"/>
              </a:ext>
            </a:extLst>
          </p:cNvPr>
          <p:cNvSpPr/>
          <p:nvPr/>
        </p:nvSpPr>
        <p:spPr>
          <a:xfrm>
            <a:off x="8798518" y="2356473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2F7DFF46-39F8-427A-A7FB-7FB42659D51D}"/>
              </a:ext>
            </a:extLst>
          </p:cNvPr>
          <p:cNvSpPr/>
          <p:nvPr/>
        </p:nvSpPr>
        <p:spPr>
          <a:xfrm>
            <a:off x="9209487" y="2356473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D38018E6-B529-46CF-8D9D-517B87BFAB53}"/>
              </a:ext>
            </a:extLst>
          </p:cNvPr>
          <p:cNvSpPr/>
          <p:nvPr/>
        </p:nvSpPr>
        <p:spPr>
          <a:xfrm>
            <a:off x="9620455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B5EAAAA8-2108-46D1-B188-4525EDA6BF10}"/>
              </a:ext>
            </a:extLst>
          </p:cNvPr>
          <p:cNvSpPr/>
          <p:nvPr/>
        </p:nvSpPr>
        <p:spPr>
          <a:xfrm>
            <a:off x="10031425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C8C2968-BD53-44C7-AC75-C0A7A8DBA7CB}"/>
              </a:ext>
            </a:extLst>
          </p:cNvPr>
          <p:cNvSpPr/>
          <p:nvPr/>
        </p:nvSpPr>
        <p:spPr>
          <a:xfrm>
            <a:off x="10442393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AB38EB2B-6D5A-40FC-9F95-CF988104F022}"/>
              </a:ext>
            </a:extLst>
          </p:cNvPr>
          <p:cNvSpPr/>
          <p:nvPr/>
        </p:nvSpPr>
        <p:spPr>
          <a:xfrm>
            <a:off x="10853362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666791C2-C117-44A4-BD8B-A70929638B05}"/>
              </a:ext>
            </a:extLst>
          </p:cNvPr>
          <p:cNvSpPr/>
          <p:nvPr/>
        </p:nvSpPr>
        <p:spPr>
          <a:xfrm>
            <a:off x="7976581" y="2767442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97443CE-1EB9-489E-9936-AD57E03D7435}"/>
              </a:ext>
            </a:extLst>
          </p:cNvPr>
          <p:cNvSpPr/>
          <p:nvPr/>
        </p:nvSpPr>
        <p:spPr>
          <a:xfrm>
            <a:off x="8387550" y="2767442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CA06B39D-E4DE-48F8-96B4-CE63FE70F619}"/>
              </a:ext>
            </a:extLst>
          </p:cNvPr>
          <p:cNvSpPr/>
          <p:nvPr/>
        </p:nvSpPr>
        <p:spPr>
          <a:xfrm>
            <a:off x="8798518" y="2767442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1FDFE9BD-4C3B-4C25-8A5A-4792CED02391}"/>
              </a:ext>
            </a:extLst>
          </p:cNvPr>
          <p:cNvSpPr/>
          <p:nvPr/>
        </p:nvSpPr>
        <p:spPr>
          <a:xfrm>
            <a:off x="9209487" y="2767442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C3DDFD78-4C66-42AA-8F3B-B97710CCE5C1}"/>
              </a:ext>
            </a:extLst>
          </p:cNvPr>
          <p:cNvSpPr/>
          <p:nvPr/>
        </p:nvSpPr>
        <p:spPr>
          <a:xfrm>
            <a:off x="9620455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45861E91-A8D7-47FB-94C6-3B262178C015}"/>
              </a:ext>
            </a:extLst>
          </p:cNvPr>
          <p:cNvSpPr/>
          <p:nvPr/>
        </p:nvSpPr>
        <p:spPr>
          <a:xfrm>
            <a:off x="10031425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E7F8467-DDDF-441D-811F-D2FCC31689B6}"/>
              </a:ext>
            </a:extLst>
          </p:cNvPr>
          <p:cNvSpPr/>
          <p:nvPr/>
        </p:nvSpPr>
        <p:spPr>
          <a:xfrm>
            <a:off x="10442393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4BF183F2-2329-4C8C-A00B-3EAF4F230630}"/>
              </a:ext>
            </a:extLst>
          </p:cNvPr>
          <p:cNvSpPr/>
          <p:nvPr/>
        </p:nvSpPr>
        <p:spPr>
          <a:xfrm>
            <a:off x="10853362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ADE6A943-63B9-406D-B635-4A9FC41DE584}"/>
              </a:ext>
            </a:extLst>
          </p:cNvPr>
          <p:cNvSpPr/>
          <p:nvPr/>
        </p:nvSpPr>
        <p:spPr>
          <a:xfrm>
            <a:off x="7976581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BA2A96-2050-4175-A3B7-780C2CE859F7}"/>
              </a:ext>
            </a:extLst>
          </p:cNvPr>
          <p:cNvSpPr/>
          <p:nvPr/>
        </p:nvSpPr>
        <p:spPr>
          <a:xfrm>
            <a:off x="8387550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4C64E575-1E50-4C4E-BBB8-752ADCDB9025}"/>
              </a:ext>
            </a:extLst>
          </p:cNvPr>
          <p:cNvSpPr/>
          <p:nvPr/>
        </p:nvSpPr>
        <p:spPr>
          <a:xfrm>
            <a:off x="8798518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D3F9FBFE-C1AE-416A-895E-6587C0959906}"/>
              </a:ext>
            </a:extLst>
          </p:cNvPr>
          <p:cNvSpPr/>
          <p:nvPr/>
        </p:nvSpPr>
        <p:spPr>
          <a:xfrm>
            <a:off x="9209487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4C5FBDF4-8CEB-4CCC-95B2-7FA0BCAFB148}"/>
              </a:ext>
            </a:extLst>
          </p:cNvPr>
          <p:cNvSpPr/>
          <p:nvPr/>
        </p:nvSpPr>
        <p:spPr>
          <a:xfrm>
            <a:off x="9620455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79BC9F43-E4D5-4FA7-9AE9-4A741417D1EC}"/>
              </a:ext>
            </a:extLst>
          </p:cNvPr>
          <p:cNvSpPr/>
          <p:nvPr/>
        </p:nvSpPr>
        <p:spPr>
          <a:xfrm>
            <a:off x="10031425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3DC8778C-707C-4AB4-A4DB-7D48033C3C10}"/>
              </a:ext>
            </a:extLst>
          </p:cNvPr>
          <p:cNvSpPr/>
          <p:nvPr/>
        </p:nvSpPr>
        <p:spPr>
          <a:xfrm>
            <a:off x="10442393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DF5D62AE-2726-4A34-857A-5CEF73871AC2}"/>
              </a:ext>
            </a:extLst>
          </p:cNvPr>
          <p:cNvSpPr/>
          <p:nvPr/>
        </p:nvSpPr>
        <p:spPr>
          <a:xfrm>
            <a:off x="10853362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A226A1D6-F250-4517-8A6A-5FD2DE0DBB2B}"/>
              </a:ext>
            </a:extLst>
          </p:cNvPr>
          <p:cNvSpPr/>
          <p:nvPr/>
        </p:nvSpPr>
        <p:spPr>
          <a:xfrm>
            <a:off x="7976581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C398AF80-D7A7-4BFB-96C5-AB698F2EBB12}"/>
              </a:ext>
            </a:extLst>
          </p:cNvPr>
          <p:cNvSpPr/>
          <p:nvPr/>
        </p:nvSpPr>
        <p:spPr>
          <a:xfrm>
            <a:off x="8387550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6C6D1E4D-ECC3-4F81-A315-3CA0C415C8C2}"/>
              </a:ext>
            </a:extLst>
          </p:cNvPr>
          <p:cNvSpPr/>
          <p:nvPr/>
        </p:nvSpPr>
        <p:spPr>
          <a:xfrm>
            <a:off x="8798518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D7E290EB-9A3B-4ED0-B5A5-8C302628D0AF}"/>
              </a:ext>
            </a:extLst>
          </p:cNvPr>
          <p:cNvSpPr/>
          <p:nvPr/>
        </p:nvSpPr>
        <p:spPr>
          <a:xfrm>
            <a:off x="9209487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9DDB60A9-5390-4E26-868B-C6AE86565E15}"/>
              </a:ext>
            </a:extLst>
          </p:cNvPr>
          <p:cNvSpPr/>
          <p:nvPr/>
        </p:nvSpPr>
        <p:spPr>
          <a:xfrm>
            <a:off x="9620455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68542455-96F9-42C8-A75C-FCAC03327299}"/>
              </a:ext>
            </a:extLst>
          </p:cNvPr>
          <p:cNvSpPr/>
          <p:nvPr/>
        </p:nvSpPr>
        <p:spPr>
          <a:xfrm>
            <a:off x="10031425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811F1BC3-5E2C-446B-8C49-76707BAA0E4C}"/>
              </a:ext>
            </a:extLst>
          </p:cNvPr>
          <p:cNvSpPr/>
          <p:nvPr/>
        </p:nvSpPr>
        <p:spPr>
          <a:xfrm>
            <a:off x="10442393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1674F297-B9ED-4BF5-B4DD-9A69F33ECF16}"/>
              </a:ext>
            </a:extLst>
          </p:cNvPr>
          <p:cNvSpPr/>
          <p:nvPr/>
        </p:nvSpPr>
        <p:spPr>
          <a:xfrm>
            <a:off x="10853362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F672FC56-04C2-49A1-BBE2-869DAA534A9D}"/>
              </a:ext>
            </a:extLst>
          </p:cNvPr>
          <p:cNvSpPr/>
          <p:nvPr/>
        </p:nvSpPr>
        <p:spPr>
          <a:xfrm>
            <a:off x="7976581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2345DD4F-A483-4A0F-B7E9-C257AA5F8CD3}"/>
              </a:ext>
            </a:extLst>
          </p:cNvPr>
          <p:cNvSpPr/>
          <p:nvPr/>
        </p:nvSpPr>
        <p:spPr>
          <a:xfrm>
            <a:off x="8387550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>
            <a:extLst>
              <a:ext uri="{FF2B5EF4-FFF2-40B4-BE49-F238E27FC236}">
                <a16:creationId xmlns:a16="http://schemas.microsoft.com/office/drawing/2014/main" id="{90AE70E6-2B22-4DA3-AE13-58F31540EEF1}"/>
              </a:ext>
            </a:extLst>
          </p:cNvPr>
          <p:cNvSpPr/>
          <p:nvPr/>
        </p:nvSpPr>
        <p:spPr>
          <a:xfrm>
            <a:off x="8798518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CD09ADAA-1A9C-4AD4-B357-DAFFE32B79EC}"/>
              </a:ext>
            </a:extLst>
          </p:cNvPr>
          <p:cNvSpPr/>
          <p:nvPr/>
        </p:nvSpPr>
        <p:spPr>
          <a:xfrm>
            <a:off x="9209487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3B9E7747-06ED-4778-AE08-AED90DCA39CA}"/>
              </a:ext>
            </a:extLst>
          </p:cNvPr>
          <p:cNvSpPr/>
          <p:nvPr/>
        </p:nvSpPr>
        <p:spPr>
          <a:xfrm>
            <a:off x="9620455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F2D44202-8B7C-4D8D-AA14-0FAB9B266611}"/>
              </a:ext>
            </a:extLst>
          </p:cNvPr>
          <p:cNvSpPr/>
          <p:nvPr/>
        </p:nvSpPr>
        <p:spPr>
          <a:xfrm>
            <a:off x="10031425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EDBAC57B-CBE6-426D-88C8-A526CB8FC715}"/>
              </a:ext>
            </a:extLst>
          </p:cNvPr>
          <p:cNvSpPr/>
          <p:nvPr/>
        </p:nvSpPr>
        <p:spPr>
          <a:xfrm>
            <a:off x="10442393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A55CA867-6FD4-4AD9-A56E-960A05F03344}"/>
              </a:ext>
            </a:extLst>
          </p:cNvPr>
          <p:cNvSpPr/>
          <p:nvPr/>
        </p:nvSpPr>
        <p:spPr>
          <a:xfrm>
            <a:off x="10853362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18745AC6-08E1-4508-8216-E39E922C414E}"/>
              </a:ext>
            </a:extLst>
          </p:cNvPr>
          <p:cNvSpPr/>
          <p:nvPr/>
        </p:nvSpPr>
        <p:spPr>
          <a:xfrm>
            <a:off x="7976581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2CF8C010-99E8-4654-90F8-A8AFE2C2EDE8}"/>
              </a:ext>
            </a:extLst>
          </p:cNvPr>
          <p:cNvSpPr/>
          <p:nvPr/>
        </p:nvSpPr>
        <p:spPr>
          <a:xfrm>
            <a:off x="8387550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D5116BDE-783B-49DB-BE01-7F2D9DC79F1E}"/>
              </a:ext>
            </a:extLst>
          </p:cNvPr>
          <p:cNvSpPr/>
          <p:nvPr/>
        </p:nvSpPr>
        <p:spPr>
          <a:xfrm>
            <a:off x="8798518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9C7287C3-6CB6-4470-BEE2-18D61B402DBF}"/>
              </a:ext>
            </a:extLst>
          </p:cNvPr>
          <p:cNvSpPr/>
          <p:nvPr/>
        </p:nvSpPr>
        <p:spPr>
          <a:xfrm>
            <a:off x="9209487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EDE9DF7E-84CC-4081-B418-0C08DF66025A}"/>
              </a:ext>
            </a:extLst>
          </p:cNvPr>
          <p:cNvSpPr/>
          <p:nvPr/>
        </p:nvSpPr>
        <p:spPr>
          <a:xfrm>
            <a:off x="9620455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B5AC0E74-122D-4B07-9D42-BE77CDBFDA45}"/>
              </a:ext>
            </a:extLst>
          </p:cNvPr>
          <p:cNvSpPr/>
          <p:nvPr/>
        </p:nvSpPr>
        <p:spPr>
          <a:xfrm>
            <a:off x="10031425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D4A83980-3903-4A08-9FC2-AC6B83996FCE}"/>
              </a:ext>
            </a:extLst>
          </p:cNvPr>
          <p:cNvSpPr/>
          <p:nvPr/>
        </p:nvSpPr>
        <p:spPr>
          <a:xfrm>
            <a:off x="10442393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B1EE3F30-5D47-49C6-B2A7-3B3BE39554F5}"/>
              </a:ext>
            </a:extLst>
          </p:cNvPr>
          <p:cNvSpPr/>
          <p:nvPr/>
        </p:nvSpPr>
        <p:spPr>
          <a:xfrm>
            <a:off x="10853362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C3F567BD-7345-4CD7-99F9-7F2F23D42065}"/>
              </a:ext>
            </a:extLst>
          </p:cNvPr>
          <p:cNvSpPr/>
          <p:nvPr/>
        </p:nvSpPr>
        <p:spPr>
          <a:xfrm>
            <a:off x="7976581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83C9FB8A-EE37-444A-91B8-299F3039E9C9}"/>
              </a:ext>
            </a:extLst>
          </p:cNvPr>
          <p:cNvSpPr/>
          <p:nvPr/>
        </p:nvSpPr>
        <p:spPr>
          <a:xfrm>
            <a:off x="8387550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825E8ED3-9446-44AA-A27C-3F6D1506290A}"/>
              </a:ext>
            </a:extLst>
          </p:cNvPr>
          <p:cNvSpPr/>
          <p:nvPr/>
        </p:nvSpPr>
        <p:spPr>
          <a:xfrm>
            <a:off x="8798518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B1680398-4A57-4644-BE00-5A89DCCB51E7}"/>
              </a:ext>
            </a:extLst>
          </p:cNvPr>
          <p:cNvSpPr/>
          <p:nvPr/>
        </p:nvSpPr>
        <p:spPr>
          <a:xfrm>
            <a:off x="9209487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528250DC-7DB6-41EC-BACF-232BFD716E9C}"/>
              </a:ext>
            </a:extLst>
          </p:cNvPr>
          <p:cNvSpPr/>
          <p:nvPr/>
        </p:nvSpPr>
        <p:spPr>
          <a:xfrm>
            <a:off x="9620455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35612F24-1B46-4F3A-B055-5F8BE9649BBF}"/>
              </a:ext>
            </a:extLst>
          </p:cNvPr>
          <p:cNvSpPr/>
          <p:nvPr/>
        </p:nvSpPr>
        <p:spPr>
          <a:xfrm>
            <a:off x="10031425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7D162774-A790-4C5B-917F-EA9A2885AF21}"/>
              </a:ext>
            </a:extLst>
          </p:cNvPr>
          <p:cNvSpPr/>
          <p:nvPr/>
        </p:nvSpPr>
        <p:spPr>
          <a:xfrm>
            <a:off x="10442393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3BE798C3-9BCE-4ABF-8005-E91DDC1C6394}"/>
              </a:ext>
            </a:extLst>
          </p:cNvPr>
          <p:cNvSpPr/>
          <p:nvPr/>
        </p:nvSpPr>
        <p:spPr>
          <a:xfrm>
            <a:off x="10853362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93CB5E85-65D8-43CE-A702-361D9F785EA2}"/>
              </a:ext>
            </a:extLst>
          </p:cNvPr>
          <p:cNvSpPr/>
          <p:nvPr/>
        </p:nvSpPr>
        <p:spPr>
          <a:xfrm>
            <a:off x="7976581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36B45CD1-C3BE-4231-A5C0-9D461DF8566B}"/>
              </a:ext>
            </a:extLst>
          </p:cNvPr>
          <p:cNvSpPr/>
          <p:nvPr/>
        </p:nvSpPr>
        <p:spPr>
          <a:xfrm>
            <a:off x="8387550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D5FF55BF-9C5E-46E4-B169-A1D487A914B4}"/>
              </a:ext>
            </a:extLst>
          </p:cNvPr>
          <p:cNvSpPr/>
          <p:nvPr/>
        </p:nvSpPr>
        <p:spPr>
          <a:xfrm>
            <a:off x="8798518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E05F1D47-57A5-4FD7-82CC-DD0EDA3D9A60}"/>
              </a:ext>
            </a:extLst>
          </p:cNvPr>
          <p:cNvSpPr/>
          <p:nvPr/>
        </p:nvSpPr>
        <p:spPr>
          <a:xfrm>
            <a:off x="9209487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09CA14A9-1DBC-42FA-8096-121C5ADEA976}"/>
              </a:ext>
            </a:extLst>
          </p:cNvPr>
          <p:cNvSpPr/>
          <p:nvPr/>
        </p:nvSpPr>
        <p:spPr>
          <a:xfrm>
            <a:off x="9620455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D7858554-A3D4-4E4B-A075-D1AC65C69349}"/>
              </a:ext>
            </a:extLst>
          </p:cNvPr>
          <p:cNvSpPr/>
          <p:nvPr/>
        </p:nvSpPr>
        <p:spPr>
          <a:xfrm>
            <a:off x="10031425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A0F48E16-3356-4CC7-99C6-DB7F71052FDF}"/>
              </a:ext>
            </a:extLst>
          </p:cNvPr>
          <p:cNvSpPr/>
          <p:nvPr/>
        </p:nvSpPr>
        <p:spPr>
          <a:xfrm>
            <a:off x="10442393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9C094580-2339-4151-A079-A380A6EA3A3C}"/>
              </a:ext>
            </a:extLst>
          </p:cNvPr>
          <p:cNvSpPr/>
          <p:nvPr/>
        </p:nvSpPr>
        <p:spPr>
          <a:xfrm>
            <a:off x="10853362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A63E7840-6981-4A8B-8F61-9A153E4A514D}"/>
              </a:ext>
            </a:extLst>
          </p:cNvPr>
          <p:cNvSpPr/>
          <p:nvPr/>
        </p:nvSpPr>
        <p:spPr>
          <a:xfrm>
            <a:off x="5031015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E3551C39-1125-4412-9CE5-C1CFF032F7D5}"/>
              </a:ext>
            </a:extLst>
          </p:cNvPr>
          <p:cNvSpPr/>
          <p:nvPr/>
        </p:nvSpPr>
        <p:spPr>
          <a:xfrm>
            <a:off x="5441984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615CC521-00D3-4C49-81CF-6649375D8AE0}"/>
              </a:ext>
            </a:extLst>
          </p:cNvPr>
          <p:cNvSpPr/>
          <p:nvPr/>
        </p:nvSpPr>
        <p:spPr>
          <a:xfrm>
            <a:off x="5852953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3766E376-F757-4BD2-A207-D2B8E768496F}"/>
              </a:ext>
            </a:extLst>
          </p:cNvPr>
          <p:cNvSpPr/>
          <p:nvPr/>
        </p:nvSpPr>
        <p:spPr>
          <a:xfrm>
            <a:off x="6263922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6CB1D4D1-355F-4515-9C6D-990C0339A5B0}"/>
              </a:ext>
            </a:extLst>
          </p:cNvPr>
          <p:cNvSpPr/>
          <p:nvPr/>
        </p:nvSpPr>
        <p:spPr>
          <a:xfrm>
            <a:off x="5031016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>
            <a:extLst>
              <a:ext uri="{FF2B5EF4-FFF2-40B4-BE49-F238E27FC236}">
                <a16:creationId xmlns:a16="http://schemas.microsoft.com/office/drawing/2014/main" id="{FC3B62F0-DA7E-4858-918D-8D3DE9123096}"/>
              </a:ext>
            </a:extLst>
          </p:cNvPr>
          <p:cNvSpPr/>
          <p:nvPr/>
        </p:nvSpPr>
        <p:spPr>
          <a:xfrm>
            <a:off x="5441985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F9495881-544C-452A-9F4D-D0146DFAE21B}"/>
              </a:ext>
            </a:extLst>
          </p:cNvPr>
          <p:cNvSpPr/>
          <p:nvPr/>
        </p:nvSpPr>
        <p:spPr>
          <a:xfrm>
            <a:off x="5852953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id="{4C960183-6DDA-4814-BE5C-F74245231648}"/>
              </a:ext>
            </a:extLst>
          </p:cNvPr>
          <p:cNvSpPr/>
          <p:nvPr/>
        </p:nvSpPr>
        <p:spPr>
          <a:xfrm>
            <a:off x="6263922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B87123DC-453B-4938-B76D-6D9B968B2104}"/>
              </a:ext>
            </a:extLst>
          </p:cNvPr>
          <p:cNvSpPr/>
          <p:nvPr/>
        </p:nvSpPr>
        <p:spPr>
          <a:xfrm>
            <a:off x="5031016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9E05B704-3550-40C6-BE03-7D8265D294F6}"/>
              </a:ext>
            </a:extLst>
          </p:cNvPr>
          <p:cNvSpPr/>
          <p:nvPr/>
        </p:nvSpPr>
        <p:spPr>
          <a:xfrm>
            <a:off x="5441985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8D9C0754-762D-4024-A6F3-AC0C6A617B84}"/>
              </a:ext>
            </a:extLst>
          </p:cNvPr>
          <p:cNvSpPr/>
          <p:nvPr/>
        </p:nvSpPr>
        <p:spPr>
          <a:xfrm>
            <a:off x="5852953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490970B3-8524-48FB-889A-B00EFA4EF839}"/>
              </a:ext>
            </a:extLst>
          </p:cNvPr>
          <p:cNvSpPr/>
          <p:nvPr/>
        </p:nvSpPr>
        <p:spPr>
          <a:xfrm>
            <a:off x="6263922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FF58DDCC-5A26-49D1-A0D9-B5E6C2ED285B}"/>
              </a:ext>
            </a:extLst>
          </p:cNvPr>
          <p:cNvSpPr/>
          <p:nvPr/>
        </p:nvSpPr>
        <p:spPr>
          <a:xfrm>
            <a:off x="5031016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F05905D4-34C6-41B8-91E4-A306A6F085F7}"/>
              </a:ext>
            </a:extLst>
          </p:cNvPr>
          <p:cNvSpPr/>
          <p:nvPr/>
        </p:nvSpPr>
        <p:spPr>
          <a:xfrm>
            <a:off x="5441985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>
            <a:extLst>
              <a:ext uri="{FF2B5EF4-FFF2-40B4-BE49-F238E27FC236}">
                <a16:creationId xmlns:a16="http://schemas.microsoft.com/office/drawing/2014/main" id="{98D0487C-97F2-4DC6-9833-41572026BF82}"/>
              </a:ext>
            </a:extLst>
          </p:cNvPr>
          <p:cNvSpPr/>
          <p:nvPr/>
        </p:nvSpPr>
        <p:spPr>
          <a:xfrm>
            <a:off x="5852953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>
            <a:extLst>
              <a:ext uri="{FF2B5EF4-FFF2-40B4-BE49-F238E27FC236}">
                <a16:creationId xmlns:a16="http://schemas.microsoft.com/office/drawing/2014/main" id="{2E7011B5-0452-4327-9BF5-A0125D458653}"/>
              </a:ext>
            </a:extLst>
          </p:cNvPr>
          <p:cNvSpPr/>
          <p:nvPr/>
        </p:nvSpPr>
        <p:spPr>
          <a:xfrm>
            <a:off x="6263922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>
            <a:extLst>
              <a:ext uri="{FF2B5EF4-FFF2-40B4-BE49-F238E27FC236}">
                <a16:creationId xmlns:a16="http://schemas.microsoft.com/office/drawing/2014/main" id="{AA50DDB5-B473-4120-932C-9EDC8529B942}"/>
              </a:ext>
            </a:extLst>
          </p:cNvPr>
          <p:cNvSpPr/>
          <p:nvPr/>
        </p:nvSpPr>
        <p:spPr>
          <a:xfrm>
            <a:off x="2907386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矩形 180">
            <a:extLst>
              <a:ext uri="{FF2B5EF4-FFF2-40B4-BE49-F238E27FC236}">
                <a16:creationId xmlns:a16="http://schemas.microsoft.com/office/drawing/2014/main" id="{BD3BA3CF-F47A-47C4-AC44-434E5408ED45}"/>
              </a:ext>
            </a:extLst>
          </p:cNvPr>
          <p:cNvSpPr/>
          <p:nvPr/>
        </p:nvSpPr>
        <p:spPr>
          <a:xfrm>
            <a:off x="3318355" y="3589380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矩形 181">
            <a:extLst>
              <a:ext uri="{FF2B5EF4-FFF2-40B4-BE49-F238E27FC236}">
                <a16:creationId xmlns:a16="http://schemas.microsoft.com/office/drawing/2014/main" id="{9E3E2254-C223-45A8-99F5-68C1F9F89CD0}"/>
              </a:ext>
            </a:extLst>
          </p:cNvPr>
          <p:cNvSpPr/>
          <p:nvPr/>
        </p:nvSpPr>
        <p:spPr>
          <a:xfrm>
            <a:off x="2907387" y="4000349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49FCB9BA-C57F-49EC-A91D-F208DD4704FC}"/>
              </a:ext>
            </a:extLst>
          </p:cNvPr>
          <p:cNvSpPr/>
          <p:nvPr/>
        </p:nvSpPr>
        <p:spPr>
          <a:xfrm>
            <a:off x="3318356" y="4000349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20921058-35FC-44EE-92FE-1946FB4DEBE5}"/>
              </a:ext>
            </a:extLst>
          </p:cNvPr>
          <p:cNvSpPr/>
          <p:nvPr/>
        </p:nvSpPr>
        <p:spPr>
          <a:xfrm>
            <a:off x="1194727" y="3794864"/>
            <a:ext cx="334590" cy="334590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矩形 184">
            <a:extLst>
              <a:ext uri="{FF2B5EF4-FFF2-40B4-BE49-F238E27FC236}">
                <a16:creationId xmlns:a16="http://schemas.microsoft.com/office/drawing/2014/main" id="{F473A1B2-7A34-4878-A6AF-8FB1407E61B5}"/>
              </a:ext>
            </a:extLst>
          </p:cNvPr>
          <p:cNvSpPr/>
          <p:nvPr/>
        </p:nvSpPr>
        <p:spPr>
          <a:xfrm flipH="1">
            <a:off x="734267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3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6" name="矩形 185">
            <a:extLst>
              <a:ext uri="{FF2B5EF4-FFF2-40B4-BE49-F238E27FC236}">
                <a16:creationId xmlns:a16="http://schemas.microsoft.com/office/drawing/2014/main" id="{3A856CA3-AF6D-4993-A6B2-726BD52470D3}"/>
              </a:ext>
            </a:extLst>
          </p:cNvPr>
          <p:cNvSpPr/>
          <p:nvPr/>
        </p:nvSpPr>
        <p:spPr>
          <a:xfrm flipH="1">
            <a:off x="2614221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2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74F272A9-CD6A-42D2-BDF7-77FC409E2BC1}"/>
              </a:ext>
            </a:extLst>
          </p:cNvPr>
          <p:cNvSpPr/>
          <p:nvPr/>
        </p:nvSpPr>
        <p:spPr>
          <a:xfrm flipH="1">
            <a:off x="5225198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3826CFF1-D218-45B3-AF5B-416BD52630CD}"/>
              </a:ext>
            </a:extLst>
          </p:cNvPr>
          <p:cNvSpPr/>
          <p:nvPr/>
        </p:nvSpPr>
        <p:spPr>
          <a:xfrm flipH="1">
            <a:off x="8992700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48" name="矩形 147">
            <a:extLst>
              <a:ext uri="{FF2B5EF4-FFF2-40B4-BE49-F238E27FC236}">
                <a16:creationId xmlns:a16="http://schemas.microsoft.com/office/drawing/2014/main" id="{8CEC24E9-95B6-4C04-99B2-209BB3E51F85}"/>
              </a:ext>
            </a:extLst>
          </p:cNvPr>
          <p:cNvSpPr/>
          <p:nvPr/>
        </p:nvSpPr>
        <p:spPr>
          <a:xfrm>
            <a:off x="2333065" y="1822076"/>
            <a:ext cx="9278470" cy="473336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147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089954" y="1136552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Parallel Strategy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23A27881-9C92-4BC8-8AAE-8C8DBB7D1313}"/>
              </a:ext>
            </a:extLst>
          </p:cNvPr>
          <p:cNvSpPr/>
          <p:nvPr/>
        </p:nvSpPr>
        <p:spPr>
          <a:xfrm>
            <a:off x="7976580" y="2356473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546350E7-791B-4E33-8538-9C32C72727B9}"/>
              </a:ext>
            </a:extLst>
          </p:cNvPr>
          <p:cNvSpPr/>
          <p:nvPr/>
        </p:nvSpPr>
        <p:spPr>
          <a:xfrm>
            <a:off x="8387549" y="2356473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77393133-FE40-45E7-B177-3C59617A6609}"/>
              </a:ext>
            </a:extLst>
          </p:cNvPr>
          <p:cNvSpPr/>
          <p:nvPr/>
        </p:nvSpPr>
        <p:spPr>
          <a:xfrm>
            <a:off x="8798518" y="2356473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2F7DFF46-39F8-427A-A7FB-7FB42659D51D}"/>
              </a:ext>
            </a:extLst>
          </p:cNvPr>
          <p:cNvSpPr/>
          <p:nvPr/>
        </p:nvSpPr>
        <p:spPr>
          <a:xfrm>
            <a:off x="9209487" y="2356473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D38018E6-B529-46CF-8D9D-517B87BFAB53}"/>
              </a:ext>
            </a:extLst>
          </p:cNvPr>
          <p:cNvSpPr/>
          <p:nvPr/>
        </p:nvSpPr>
        <p:spPr>
          <a:xfrm>
            <a:off x="9620455" y="2356473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B5EAAAA8-2108-46D1-B188-4525EDA6BF10}"/>
              </a:ext>
            </a:extLst>
          </p:cNvPr>
          <p:cNvSpPr/>
          <p:nvPr/>
        </p:nvSpPr>
        <p:spPr>
          <a:xfrm>
            <a:off x="10031425" y="2356473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C8C2968-BD53-44C7-AC75-C0A7A8DBA7CB}"/>
              </a:ext>
            </a:extLst>
          </p:cNvPr>
          <p:cNvSpPr/>
          <p:nvPr/>
        </p:nvSpPr>
        <p:spPr>
          <a:xfrm>
            <a:off x="10442393" y="2356473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AB38EB2B-6D5A-40FC-9F95-CF988104F022}"/>
              </a:ext>
            </a:extLst>
          </p:cNvPr>
          <p:cNvSpPr/>
          <p:nvPr/>
        </p:nvSpPr>
        <p:spPr>
          <a:xfrm>
            <a:off x="10853362" y="2356473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666791C2-C117-44A4-BD8B-A70929638B05}"/>
              </a:ext>
            </a:extLst>
          </p:cNvPr>
          <p:cNvSpPr/>
          <p:nvPr/>
        </p:nvSpPr>
        <p:spPr>
          <a:xfrm>
            <a:off x="7976581" y="2767442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97443CE-1EB9-489E-9936-AD57E03D7435}"/>
              </a:ext>
            </a:extLst>
          </p:cNvPr>
          <p:cNvSpPr/>
          <p:nvPr/>
        </p:nvSpPr>
        <p:spPr>
          <a:xfrm>
            <a:off x="8387550" y="2767442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CA06B39D-E4DE-48F8-96B4-CE63FE70F619}"/>
              </a:ext>
            </a:extLst>
          </p:cNvPr>
          <p:cNvSpPr/>
          <p:nvPr/>
        </p:nvSpPr>
        <p:spPr>
          <a:xfrm>
            <a:off x="8798518" y="2767442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1FDFE9BD-4C3B-4C25-8A5A-4792CED02391}"/>
              </a:ext>
            </a:extLst>
          </p:cNvPr>
          <p:cNvSpPr/>
          <p:nvPr/>
        </p:nvSpPr>
        <p:spPr>
          <a:xfrm>
            <a:off x="9209487" y="2767442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C3DDFD78-4C66-42AA-8F3B-B97710CCE5C1}"/>
              </a:ext>
            </a:extLst>
          </p:cNvPr>
          <p:cNvSpPr/>
          <p:nvPr/>
        </p:nvSpPr>
        <p:spPr>
          <a:xfrm>
            <a:off x="9620455" y="2767442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45861E91-A8D7-47FB-94C6-3B262178C015}"/>
              </a:ext>
            </a:extLst>
          </p:cNvPr>
          <p:cNvSpPr/>
          <p:nvPr/>
        </p:nvSpPr>
        <p:spPr>
          <a:xfrm>
            <a:off x="10031425" y="2767442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E7F8467-DDDF-441D-811F-D2FCC31689B6}"/>
              </a:ext>
            </a:extLst>
          </p:cNvPr>
          <p:cNvSpPr/>
          <p:nvPr/>
        </p:nvSpPr>
        <p:spPr>
          <a:xfrm>
            <a:off x="10442393" y="2767442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4BF183F2-2329-4C8C-A00B-3EAF4F230630}"/>
              </a:ext>
            </a:extLst>
          </p:cNvPr>
          <p:cNvSpPr/>
          <p:nvPr/>
        </p:nvSpPr>
        <p:spPr>
          <a:xfrm>
            <a:off x="10853362" y="2767442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ADE6A943-63B9-406D-B635-4A9FC41DE584}"/>
              </a:ext>
            </a:extLst>
          </p:cNvPr>
          <p:cNvSpPr/>
          <p:nvPr/>
        </p:nvSpPr>
        <p:spPr>
          <a:xfrm>
            <a:off x="7976581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BA2A96-2050-4175-A3B7-780C2CE859F7}"/>
              </a:ext>
            </a:extLst>
          </p:cNvPr>
          <p:cNvSpPr/>
          <p:nvPr/>
        </p:nvSpPr>
        <p:spPr>
          <a:xfrm>
            <a:off x="8387550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4C64E575-1E50-4C4E-BBB8-752ADCDB9025}"/>
              </a:ext>
            </a:extLst>
          </p:cNvPr>
          <p:cNvSpPr/>
          <p:nvPr/>
        </p:nvSpPr>
        <p:spPr>
          <a:xfrm>
            <a:off x="8798518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D3F9FBFE-C1AE-416A-895E-6587C0959906}"/>
              </a:ext>
            </a:extLst>
          </p:cNvPr>
          <p:cNvSpPr/>
          <p:nvPr/>
        </p:nvSpPr>
        <p:spPr>
          <a:xfrm>
            <a:off x="9209487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4C5FBDF4-8CEB-4CCC-95B2-7FA0BCAFB148}"/>
              </a:ext>
            </a:extLst>
          </p:cNvPr>
          <p:cNvSpPr/>
          <p:nvPr/>
        </p:nvSpPr>
        <p:spPr>
          <a:xfrm>
            <a:off x="9620455" y="3178411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79BC9F43-E4D5-4FA7-9AE9-4A741417D1EC}"/>
              </a:ext>
            </a:extLst>
          </p:cNvPr>
          <p:cNvSpPr/>
          <p:nvPr/>
        </p:nvSpPr>
        <p:spPr>
          <a:xfrm>
            <a:off x="10031425" y="3178411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3DC8778C-707C-4AB4-A4DB-7D48033C3C10}"/>
              </a:ext>
            </a:extLst>
          </p:cNvPr>
          <p:cNvSpPr/>
          <p:nvPr/>
        </p:nvSpPr>
        <p:spPr>
          <a:xfrm>
            <a:off x="10442393" y="3178411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DF5D62AE-2726-4A34-857A-5CEF73871AC2}"/>
              </a:ext>
            </a:extLst>
          </p:cNvPr>
          <p:cNvSpPr/>
          <p:nvPr/>
        </p:nvSpPr>
        <p:spPr>
          <a:xfrm>
            <a:off x="10853362" y="3178411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A226A1D6-F250-4517-8A6A-5FD2DE0DBB2B}"/>
              </a:ext>
            </a:extLst>
          </p:cNvPr>
          <p:cNvSpPr/>
          <p:nvPr/>
        </p:nvSpPr>
        <p:spPr>
          <a:xfrm>
            <a:off x="7976581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C398AF80-D7A7-4BFB-96C5-AB698F2EBB12}"/>
              </a:ext>
            </a:extLst>
          </p:cNvPr>
          <p:cNvSpPr/>
          <p:nvPr/>
        </p:nvSpPr>
        <p:spPr>
          <a:xfrm>
            <a:off x="8387550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6C6D1E4D-ECC3-4F81-A315-3CA0C415C8C2}"/>
              </a:ext>
            </a:extLst>
          </p:cNvPr>
          <p:cNvSpPr/>
          <p:nvPr/>
        </p:nvSpPr>
        <p:spPr>
          <a:xfrm>
            <a:off x="8798518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D7E290EB-9A3B-4ED0-B5A5-8C302628D0AF}"/>
              </a:ext>
            </a:extLst>
          </p:cNvPr>
          <p:cNvSpPr/>
          <p:nvPr/>
        </p:nvSpPr>
        <p:spPr>
          <a:xfrm>
            <a:off x="9209487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9DDB60A9-5390-4E26-868B-C6AE86565E15}"/>
              </a:ext>
            </a:extLst>
          </p:cNvPr>
          <p:cNvSpPr/>
          <p:nvPr/>
        </p:nvSpPr>
        <p:spPr>
          <a:xfrm>
            <a:off x="9620455" y="3589380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68542455-96F9-42C8-A75C-FCAC03327299}"/>
              </a:ext>
            </a:extLst>
          </p:cNvPr>
          <p:cNvSpPr/>
          <p:nvPr/>
        </p:nvSpPr>
        <p:spPr>
          <a:xfrm>
            <a:off x="10031425" y="3589380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811F1BC3-5E2C-446B-8C49-76707BAA0E4C}"/>
              </a:ext>
            </a:extLst>
          </p:cNvPr>
          <p:cNvSpPr/>
          <p:nvPr/>
        </p:nvSpPr>
        <p:spPr>
          <a:xfrm>
            <a:off x="10442393" y="3589380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1674F297-B9ED-4BF5-B4DD-9A69F33ECF16}"/>
              </a:ext>
            </a:extLst>
          </p:cNvPr>
          <p:cNvSpPr/>
          <p:nvPr/>
        </p:nvSpPr>
        <p:spPr>
          <a:xfrm>
            <a:off x="10853362" y="3589380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F672FC56-04C2-49A1-BBE2-869DAA534A9D}"/>
              </a:ext>
            </a:extLst>
          </p:cNvPr>
          <p:cNvSpPr/>
          <p:nvPr/>
        </p:nvSpPr>
        <p:spPr>
          <a:xfrm>
            <a:off x="7976581" y="400034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2345DD4F-A483-4A0F-B7E9-C257AA5F8CD3}"/>
              </a:ext>
            </a:extLst>
          </p:cNvPr>
          <p:cNvSpPr/>
          <p:nvPr/>
        </p:nvSpPr>
        <p:spPr>
          <a:xfrm>
            <a:off x="8387550" y="400034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>
            <a:extLst>
              <a:ext uri="{FF2B5EF4-FFF2-40B4-BE49-F238E27FC236}">
                <a16:creationId xmlns:a16="http://schemas.microsoft.com/office/drawing/2014/main" id="{90AE70E6-2B22-4DA3-AE13-58F31540EEF1}"/>
              </a:ext>
            </a:extLst>
          </p:cNvPr>
          <p:cNvSpPr/>
          <p:nvPr/>
        </p:nvSpPr>
        <p:spPr>
          <a:xfrm>
            <a:off x="8798518" y="400034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CD09ADAA-1A9C-4AD4-B357-DAFFE32B79EC}"/>
              </a:ext>
            </a:extLst>
          </p:cNvPr>
          <p:cNvSpPr/>
          <p:nvPr/>
        </p:nvSpPr>
        <p:spPr>
          <a:xfrm>
            <a:off x="9209487" y="400034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3B9E7747-06ED-4778-AE08-AED90DCA39CA}"/>
              </a:ext>
            </a:extLst>
          </p:cNvPr>
          <p:cNvSpPr/>
          <p:nvPr/>
        </p:nvSpPr>
        <p:spPr>
          <a:xfrm>
            <a:off x="9620455" y="400034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F2D44202-8B7C-4D8D-AA14-0FAB9B266611}"/>
              </a:ext>
            </a:extLst>
          </p:cNvPr>
          <p:cNvSpPr/>
          <p:nvPr/>
        </p:nvSpPr>
        <p:spPr>
          <a:xfrm>
            <a:off x="10031425" y="400034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EDBAC57B-CBE6-426D-88C8-A526CB8FC715}"/>
              </a:ext>
            </a:extLst>
          </p:cNvPr>
          <p:cNvSpPr/>
          <p:nvPr/>
        </p:nvSpPr>
        <p:spPr>
          <a:xfrm>
            <a:off x="10442393" y="400034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A55CA867-6FD4-4AD9-A56E-960A05F03344}"/>
              </a:ext>
            </a:extLst>
          </p:cNvPr>
          <p:cNvSpPr/>
          <p:nvPr/>
        </p:nvSpPr>
        <p:spPr>
          <a:xfrm>
            <a:off x="10853362" y="400034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18745AC6-08E1-4508-8216-E39E922C414E}"/>
              </a:ext>
            </a:extLst>
          </p:cNvPr>
          <p:cNvSpPr/>
          <p:nvPr/>
        </p:nvSpPr>
        <p:spPr>
          <a:xfrm>
            <a:off x="7976581" y="441131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2CF8C010-99E8-4654-90F8-A8AFE2C2EDE8}"/>
              </a:ext>
            </a:extLst>
          </p:cNvPr>
          <p:cNvSpPr/>
          <p:nvPr/>
        </p:nvSpPr>
        <p:spPr>
          <a:xfrm>
            <a:off x="8387550" y="441131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D5116BDE-783B-49DB-BE01-7F2D9DC79F1E}"/>
              </a:ext>
            </a:extLst>
          </p:cNvPr>
          <p:cNvSpPr/>
          <p:nvPr/>
        </p:nvSpPr>
        <p:spPr>
          <a:xfrm>
            <a:off x="8798518" y="441131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9C7287C3-6CB6-4470-BEE2-18D61B402DBF}"/>
              </a:ext>
            </a:extLst>
          </p:cNvPr>
          <p:cNvSpPr/>
          <p:nvPr/>
        </p:nvSpPr>
        <p:spPr>
          <a:xfrm>
            <a:off x="9209487" y="441131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EDE9DF7E-84CC-4081-B418-0C08DF66025A}"/>
              </a:ext>
            </a:extLst>
          </p:cNvPr>
          <p:cNvSpPr/>
          <p:nvPr/>
        </p:nvSpPr>
        <p:spPr>
          <a:xfrm>
            <a:off x="9620455" y="441131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B5AC0E74-122D-4B07-9D42-BE77CDBFDA45}"/>
              </a:ext>
            </a:extLst>
          </p:cNvPr>
          <p:cNvSpPr/>
          <p:nvPr/>
        </p:nvSpPr>
        <p:spPr>
          <a:xfrm>
            <a:off x="10031425" y="441131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D4A83980-3903-4A08-9FC2-AC6B83996FCE}"/>
              </a:ext>
            </a:extLst>
          </p:cNvPr>
          <p:cNvSpPr/>
          <p:nvPr/>
        </p:nvSpPr>
        <p:spPr>
          <a:xfrm>
            <a:off x="10442393" y="441131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B1EE3F30-5D47-49C6-B2A7-3B3BE39554F5}"/>
              </a:ext>
            </a:extLst>
          </p:cNvPr>
          <p:cNvSpPr/>
          <p:nvPr/>
        </p:nvSpPr>
        <p:spPr>
          <a:xfrm>
            <a:off x="10853362" y="441131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C3F567BD-7345-4CD7-99F9-7F2F23D42065}"/>
              </a:ext>
            </a:extLst>
          </p:cNvPr>
          <p:cNvSpPr/>
          <p:nvPr/>
        </p:nvSpPr>
        <p:spPr>
          <a:xfrm>
            <a:off x="7976581" y="4822286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83C9FB8A-EE37-444A-91B8-299F3039E9C9}"/>
              </a:ext>
            </a:extLst>
          </p:cNvPr>
          <p:cNvSpPr/>
          <p:nvPr/>
        </p:nvSpPr>
        <p:spPr>
          <a:xfrm>
            <a:off x="8387550" y="4822286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825E8ED3-9446-44AA-A27C-3F6D1506290A}"/>
              </a:ext>
            </a:extLst>
          </p:cNvPr>
          <p:cNvSpPr/>
          <p:nvPr/>
        </p:nvSpPr>
        <p:spPr>
          <a:xfrm>
            <a:off x="8798518" y="4822286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B1680398-4A57-4644-BE00-5A89DCCB51E7}"/>
              </a:ext>
            </a:extLst>
          </p:cNvPr>
          <p:cNvSpPr/>
          <p:nvPr/>
        </p:nvSpPr>
        <p:spPr>
          <a:xfrm>
            <a:off x="9209487" y="4822286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528250DC-7DB6-41EC-BACF-232BFD716E9C}"/>
              </a:ext>
            </a:extLst>
          </p:cNvPr>
          <p:cNvSpPr/>
          <p:nvPr/>
        </p:nvSpPr>
        <p:spPr>
          <a:xfrm>
            <a:off x="9620455" y="4822286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35612F24-1B46-4F3A-B055-5F8BE9649BBF}"/>
              </a:ext>
            </a:extLst>
          </p:cNvPr>
          <p:cNvSpPr/>
          <p:nvPr/>
        </p:nvSpPr>
        <p:spPr>
          <a:xfrm>
            <a:off x="10031425" y="4822286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7D162774-A790-4C5B-917F-EA9A2885AF21}"/>
              </a:ext>
            </a:extLst>
          </p:cNvPr>
          <p:cNvSpPr/>
          <p:nvPr/>
        </p:nvSpPr>
        <p:spPr>
          <a:xfrm>
            <a:off x="10442393" y="4822286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3BE798C3-9BCE-4ABF-8005-E91DDC1C6394}"/>
              </a:ext>
            </a:extLst>
          </p:cNvPr>
          <p:cNvSpPr/>
          <p:nvPr/>
        </p:nvSpPr>
        <p:spPr>
          <a:xfrm>
            <a:off x="10853362" y="4822286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93CB5E85-65D8-43CE-A702-361D9F785EA2}"/>
              </a:ext>
            </a:extLst>
          </p:cNvPr>
          <p:cNvSpPr/>
          <p:nvPr/>
        </p:nvSpPr>
        <p:spPr>
          <a:xfrm>
            <a:off x="7976581" y="5233255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36B45CD1-C3BE-4231-A5C0-9D461DF8566B}"/>
              </a:ext>
            </a:extLst>
          </p:cNvPr>
          <p:cNvSpPr/>
          <p:nvPr/>
        </p:nvSpPr>
        <p:spPr>
          <a:xfrm>
            <a:off x="8387550" y="5233255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D5FF55BF-9C5E-46E4-B169-A1D487A914B4}"/>
              </a:ext>
            </a:extLst>
          </p:cNvPr>
          <p:cNvSpPr/>
          <p:nvPr/>
        </p:nvSpPr>
        <p:spPr>
          <a:xfrm>
            <a:off x="8798518" y="5233255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E05F1D47-57A5-4FD7-82CC-DD0EDA3D9A60}"/>
              </a:ext>
            </a:extLst>
          </p:cNvPr>
          <p:cNvSpPr/>
          <p:nvPr/>
        </p:nvSpPr>
        <p:spPr>
          <a:xfrm>
            <a:off x="9209487" y="5233255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09CA14A9-1DBC-42FA-8096-121C5ADEA976}"/>
              </a:ext>
            </a:extLst>
          </p:cNvPr>
          <p:cNvSpPr/>
          <p:nvPr/>
        </p:nvSpPr>
        <p:spPr>
          <a:xfrm>
            <a:off x="9620455" y="5233255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D7858554-A3D4-4E4B-A075-D1AC65C69349}"/>
              </a:ext>
            </a:extLst>
          </p:cNvPr>
          <p:cNvSpPr/>
          <p:nvPr/>
        </p:nvSpPr>
        <p:spPr>
          <a:xfrm>
            <a:off x="10031425" y="5233255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A0F48E16-3356-4CC7-99C6-DB7F71052FDF}"/>
              </a:ext>
            </a:extLst>
          </p:cNvPr>
          <p:cNvSpPr/>
          <p:nvPr/>
        </p:nvSpPr>
        <p:spPr>
          <a:xfrm>
            <a:off x="10442393" y="5233255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9C094580-2339-4151-A079-A380A6EA3A3C}"/>
              </a:ext>
            </a:extLst>
          </p:cNvPr>
          <p:cNvSpPr/>
          <p:nvPr/>
        </p:nvSpPr>
        <p:spPr>
          <a:xfrm>
            <a:off x="10853362" y="5233255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A63E7840-6981-4A8B-8F61-9A153E4A514D}"/>
              </a:ext>
            </a:extLst>
          </p:cNvPr>
          <p:cNvSpPr/>
          <p:nvPr/>
        </p:nvSpPr>
        <p:spPr>
          <a:xfrm>
            <a:off x="5031015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E3551C39-1125-4412-9CE5-C1CFF032F7D5}"/>
              </a:ext>
            </a:extLst>
          </p:cNvPr>
          <p:cNvSpPr/>
          <p:nvPr/>
        </p:nvSpPr>
        <p:spPr>
          <a:xfrm>
            <a:off x="5441984" y="3178411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615CC521-00D3-4C49-81CF-6649375D8AE0}"/>
              </a:ext>
            </a:extLst>
          </p:cNvPr>
          <p:cNvSpPr/>
          <p:nvPr/>
        </p:nvSpPr>
        <p:spPr>
          <a:xfrm>
            <a:off x="5852953" y="3178411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3766E376-F757-4BD2-A207-D2B8E768496F}"/>
              </a:ext>
            </a:extLst>
          </p:cNvPr>
          <p:cNvSpPr/>
          <p:nvPr/>
        </p:nvSpPr>
        <p:spPr>
          <a:xfrm>
            <a:off x="6263922" y="3178411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6CB1D4D1-355F-4515-9C6D-990C0339A5B0}"/>
              </a:ext>
            </a:extLst>
          </p:cNvPr>
          <p:cNvSpPr/>
          <p:nvPr/>
        </p:nvSpPr>
        <p:spPr>
          <a:xfrm>
            <a:off x="5031016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>
            <a:extLst>
              <a:ext uri="{FF2B5EF4-FFF2-40B4-BE49-F238E27FC236}">
                <a16:creationId xmlns:a16="http://schemas.microsoft.com/office/drawing/2014/main" id="{FC3B62F0-DA7E-4858-918D-8D3DE9123096}"/>
              </a:ext>
            </a:extLst>
          </p:cNvPr>
          <p:cNvSpPr/>
          <p:nvPr/>
        </p:nvSpPr>
        <p:spPr>
          <a:xfrm>
            <a:off x="5441985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F9495881-544C-452A-9F4D-D0146DFAE21B}"/>
              </a:ext>
            </a:extLst>
          </p:cNvPr>
          <p:cNvSpPr/>
          <p:nvPr/>
        </p:nvSpPr>
        <p:spPr>
          <a:xfrm>
            <a:off x="5852953" y="3589380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id="{4C960183-6DDA-4814-BE5C-F74245231648}"/>
              </a:ext>
            </a:extLst>
          </p:cNvPr>
          <p:cNvSpPr/>
          <p:nvPr/>
        </p:nvSpPr>
        <p:spPr>
          <a:xfrm>
            <a:off x="6263922" y="3589380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B87123DC-453B-4938-B76D-6D9B968B2104}"/>
              </a:ext>
            </a:extLst>
          </p:cNvPr>
          <p:cNvSpPr/>
          <p:nvPr/>
        </p:nvSpPr>
        <p:spPr>
          <a:xfrm>
            <a:off x="5031016" y="4000349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9E05B704-3550-40C6-BE03-7D8265D294F6}"/>
              </a:ext>
            </a:extLst>
          </p:cNvPr>
          <p:cNvSpPr/>
          <p:nvPr/>
        </p:nvSpPr>
        <p:spPr>
          <a:xfrm>
            <a:off x="5441985" y="4000349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8D9C0754-762D-4024-A6F3-AC0C6A617B84}"/>
              </a:ext>
            </a:extLst>
          </p:cNvPr>
          <p:cNvSpPr/>
          <p:nvPr/>
        </p:nvSpPr>
        <p:spPr>
          <a:xfrm>
            <a:off x="5852953" y="4000349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490970B3-8524-48FB-889A-B00EFA4EF839}"/>
              </a:ext>
            </a:extLst>
          </p:cNvPr>
          <p:cNvSpPr/>
          <p:nvPr/>
        </p:nvSpPr>
        <p:spPr>
          <a:xfrm>
            <a:off x="6263922" y="4000349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FF58DDCC-5A26-49D1-A0D9-B5E6C2ED285B}"/>
              </a:ext>
            </a:extLst>
          </p:cNvPr>
          <p:cNvSpPr/>
          <p:nvPr/>
        </p:nvSpPr>
        <p:spPr>
          <a:xfrm>
            <a:off x="5031016" y="441131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F05905D4-34C6-41B8-91E4-A306A6F085F7}"/>
              </a:ext>
            </a:extLst>
          </p:cNvPr>
          <p:cNvSpPr/>
          <p:nvPr/>
        </p:nvSpPr>
        <p:spPr>
          <a:xfrm>
            <a:off x="5441985" y="4411318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>
            <a:extLst>
              <a:ext uri="{FF2B5EF4-FFF2-40B4-BE49-F238E27FC236}">
                <a16:creationId xmlns:a16="http://schemas.microsoft.com/office/drawing/2014/main" id="{98D0487C-97F2-4DC6-9833-41572026BF82}"/>
              </a:ext>
            </a:extLst>
          </p:cNvPr>
          <p:cNvSpPr/>
          <p:nvPr/>
        </p:nvSpPr>
        <p:spPr>
          <a:xfrm>
            <a:off x="5852953" y="441131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>
            <a:extLst>
              <a:ext uri="{FF2B5EF4-FFF2-40B4-BE49-F238E27FC236}">
                <a16:creationId xmlns:a16="http://schemas.microsoft.com/office/drawing/2014/main" id="{2E7011B5-0452-4327-9BF5-A0125D458653}"/>
              </a:ext>
            </a:extLst>
          </p:cNvPr>
          <p:cNvSpPr/>
          <p:nvPr/>
        </p:nvSpPr>
        <p:spPr>
          <a:xfrm>
            <a:off x="6263922" y="4411318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>
            <a:extLst>
              <a:ext uri="{FF2B5EF4-FFF2-40B4-BE49-F238E27FC236}">
                <a16:creationId xmlns:a16="http://schemas.microsoft.com/office/drawing/2014/main" id="{AA50DDB5-B473-4120-932C-9EDC8529B942}"/>
              </a:ext>
            </a:extLst>
          </p:cNvPr>
          <p:cNvSpPr/>
          <p:nvPr/>
        </p:nvSpPr>
        <p:spPr>
          <a:xfrm>
            <a:off x="2907386" y="3589380"/>
            <a:ext cx="334590" cy="334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矩形 180">
            <a:extLst>
              <a:ext uri="{FF2B5EF4-FFF2-40B4-BE49-F238E27FC236}">
                <a16:creationId xmlns:a16="http://schemas.microsoft.com/office/drawing/2014/main" id="{BD3BA3CF-F47A-47C4-AC44-434E5408ED45}"/>
              </a:ext>
            </a:extLst>
          </p:cNvPr>
          <p:cNvSpPr/>
          <p:nvPr/>
        </p:nvSpPr>
        <p:spPr>
          <a:xfrm>
            <a:off x="3318355" y="3589380"/>
            <a:ext cx="334590" cy="33459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矩形 181">
            <a:extLst>
              <a:ext uri="{FF2B5EF4-FFF2-40B4-BE49-F238E27FC236}">
                <a16:creationId xmlns:a16="http://schemas.microsoft.com/office/drawing/2014/main" id="{9E3E2254-C223-45A8-99F5-68C1F9F89CD0}"/>
              </a:ext>
            </a:extLst>
          </p:cNvPr>
          <p:cNvSpPr/>
          <p:nvPr/>
        </p:nvSpPr>
        <p:spPr>
          <a:xfrm>
            <a:off x="2907387" y="4000349"/>
            <a:ext cx="334590" cy="3345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49FCB9BA-C57F-49EC-A91D-F208DD4704FC}"/>
              </a:ext>
            </a:extLst>
          </p:cNvPr>
          <p:cNvSpPr/>
          <p:nvPr/>
        </p:nvSpPr>
        <p:spPr>
          <a:xfrm>
            <a:off x="3318356" y="4000349"/>
            <a:ext cx="334590" cy="334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20921058-35FC-44EE-92FE-1946FB4DEBE5}"/>
              </a:ext>
            </a:extLst>
          </p:cNvPr>
          <p:cNvSpPr/>
          <p:nvPr/>
        </p:nvSpPr>
        <p:spPr>
          <a:xfrm>
            <a:off x="1194727" y="3794864"/>
            <a:ext cx="334590" cy="334590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矩形 184">
            <a:extLst>
              <a:ext uri="{FF2B5EF4-FFF2-40B4-BE49-F238E27FC236}">
                <a16:creationId xmlns:a16="http://schemas.microsoft.com/office/drawing/2014/main" id="{F473A1B2-7A34-4878-A6AF-8FB1407E61B5}"/>
              </a:ext>
            </a:extLst>
          </p:cNvPr>
          <p:cNvSpPr/>
          <p:nvPr/>
        </p:nvSpPr>
        <p:spPr>
          <a:xfrm flipH="1">
            <a:off x="734267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3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6" name="矩形 185">
            <a:extLst>
              <a:ext uri="{FF2B5EF4-FFF2-40B4-BE49-F238E27FC236}">
                <a16:creationId xmlns:a16="http://schemas.microsoft.com/office/drawing/2014/main" id="{3A856CA3-AF6D-4993-A6B2-726BD52470D3}"/>
              </a:ext>
            </a:extLst>
          </p:cNvPr>
          <p:cNvSpPr/>
          <p:nvPr/>
        </p:nvSpPr>
        <p:spPr>
          <a:xfrm flipH="1">
            <a:off x="2614221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2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74F272A9-CD6A-42D2-BDF7-77FC409E2BC1}"/>
              </a:ext>
            </a:extLst>
          </p:cNvPr>
          <p:cNvSpPr/>
          <p:nvPr/>
        </p:nvSpPr>
        <p:spPr>
          <a:xfrm flipH="1">
            <a:off x="5225198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3826CFF1-D218-45B3-AF5B-416BD52630CD}"/>
              </a:ext>
            </a:extLst>
          </p:cNvPr>
          <p:cNvSpPr/>
          <p:nvPr/>
        </p:nvSpPr>
        <p:spPr>
          <a:xfrm flipH="1">
            <a:off x="8992700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48" name="矩形 147">
            <a:extLst>
              <a:ext uri="{FF2B5EF4-FFF2-40B4-BE49-F238E27FC236}">
                <a16:creationId xmlns:a16="http://schemas.microsoft.com/office/drawing/2014/main" id="{8CEC24E9-95B6-4C04-99B2-209BB3E51F85}"/>
              </a:ext>
            </a:extLst>
          </p:cNvPr>
          <p:cNvSpPr/>
          <p:nvPr/>
        </p:nvSpPr>
        <p:spPr>
          <a:xfrm>
            <a:off x="2333065" y="1822076"/>
            <a:ext cx="9278470" cy="473336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F6245A-7944-45F7-AAF4-EFF9063BAD56}"/>
              </a:ext>
            </a:extLst>
          </p:cNvPr>
          <p:cNvSpPr txBox="1"/>
          <p:nvPr/>
        </p:nvSpPr>
        <p:spPr>
          <a:xfrm>
            <a:off x="2814620" y="2931103"/>
            <a:ext cx="520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#0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9AD28C1D-02F3-4F52-92F6-034E968F1B40}"/>
              </a:ext>
            </a:extLst>
          </p:cNvPr>
          <p:cNvCxnSpPr>
            <a:stCxn id="180" idx="0"/>
            <a:endCxn id="2" idx="2"/>
          </p:cNvCxnSpPr>
          <p:nvPr/>
        </p:nvCxnSpPr>
        <p:spPr>
          <a:xfrm flipV="1">
            <a:off x="3074681" y="3300435"/>
            <a:ext cx="0" cy="288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文本框 148">
            <a:extLst>
              <a:ext uri="{FF2B5EF4-FFF2-40B4-BE49-F238E27FC236}">
                <a16:creationId xmlns:a16="http://schemas.microsoft.com/office/drawing/2014/main" id="{0D4F08BF-E058-4C1C-BB2D-FFBF852D5936}"/>
              </a:ext>
            </a:extLst>
          </p:cNvPr>
          <p:cNvSpPr txBox="1"/>
          <p:nvPr/>
        </p:nvSpPr>
        <p:spPr>
          <a:xfrm>
            <a:off x="2816733" y="4543377"/>
            <a:ext cx="520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#2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150" name="文本框 149">
            <a:extLst>
              <a:ext uri="{FF2B5EF4-FFF2-40B4-BE49-F238E27FC236}">
                <a16:creationId xmlns:a16="http://schemas.microsoft.com/office/drawing/2014/main" id="{26E6E2CB-D8F2-47E5-9950-685CB0EC41B4}"/>
              </a:ext>
            </a:extLst>
          </p:cNvPr>
          <p:cNvSpPr txBox="1"/>
          <p:nvPr/>
        </p:nvSpPr>
        <p:spPr>
          <a:xfrm>
            <a:off x="3863605" y="3572009"/>
            <a:ext cx="520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#1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0C730743-6214-4640-BD70-555AAEF7C957}"/>
              </a:ext>
            </a:extLst>
          </p:cNvPr>
          <p:cNvSpPr txBox="1"/>
          <p:nvPr/>
        </p:nvSpPr>
        <p:spPr>
          <a:xfrm>
            <a:off x="2219562" y="3982977"/>
            <a:ext cx="520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#3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258A434-B986-493A-9499-7B38C00FF065}"/>
              </a:ext>
            </a:extLst>
          </p:cNvPr>
          <p:cNvCxnSpPr>
            <a:stCxn id="181" idx="3"/>
            <a:endCxn id="150" idx="1"/>
          </p:cNvCxnSpPr>
          <p:nvPr/>
        </p:nvCxnSpPr>
        <p:spPr>
          <a:xfrm>
            <a:off x="3652945" y="3756675"/>
            <a:ext cx="21066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6553F8C-C7DF-48E0-AD12-326937BCF1E9}"/>
              </a:ext>
            </a:extLst>
          </p:cNvPr>
          <p:cNvCxnSpPr>
            <a:stCxn id="182" idx="2"/>
            <a:endCxn id="149" idx="0"/>
          </p:cNvCxnSpPr>
          <p:nvPr/>
        </p:nvCxnSpPr>
        <p:spPr>
          <a:xfrm>
            <a:off x="3074682" y="4334939"/>
            <a:ext cx="2112" cy="20843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接连接符 152">
            <a:extLst>
              <a:ext uri="{FF2B5EF4-FFF2-40B4-BE49-F238E27FC236}">
                <a16:creationId xmlns:a16="http://schemas.microsoft.com/office/drawing/2014/main" id="{4E85F7A3-7660-4ECB-8E09-F8313F933716}"/>
              </a:ext>
            </a:extLst>
          </p:cNvPr>
          <p:cNvCxnSpPr>
            <a:cxnSpLocks/>
            <a:stCxn id="152" idx="3"/>
            <a:endCxn id="182" idx="1"/>
          </p:cNvCxnSpPr>
          <p:nvPr/>
        </p:nvCxnSpPr>
        <p:spPr>
          <a:xfrm>
            <a:off x="2739684" y="4167643"/>
            <a:ext cx="167703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132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089954" y="1136552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Parallel Strategy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23A27881-9C92-4BC8-8AAE-8C8DBB7D1313}"/>
              </a:ext>
            </a:extLst>
          </p:cNvPr>
          <p:cNvSpPr/>
          <p:nvPr/>
        </p:nvSpPr>
        <p:spPr>
          <a:xfrm>
            <a:off x="7976580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546350E7-791B-4E33-8538-9C32C72727B9}"/>
              </a:ext>
            </a:extLst>
          </p:cNvPr>
          <p:cNvSpPr/>
          <p:nvPr/>
        </p:nvSpPr>
        <p:spPr>
          <a:xfrm>
            <a:off x="8387549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77393133-FE40-45E7-B177-3C59617A6609}"/>
              </a:ext>
            </a:extLst>
          </p:cNvPr>
          <p:cNvSpPr/>
          <p:nvPr/>
        </p:nvSpPr>
        <p:spPr>
          <a:xfrm>
            <a:off x="8798518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2F7DFF46-39F8-427A-A7FB-7FB42659D51D}"/>
              </a:ext>
            </a:extLst>
          </p:cNvPr>
          <p:cNvSpPr/>
          <p:nvPr/>
        </p:nvSpPr>
        <p:spPr>
          <a:xfrm>
            <a:off x="9209487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D38018E6-B529-46CF-8D9D-517B87BFAB53}"/>
              </a:ext>
            </a:extLst>
          </p:cNvPr>
          <p:cNvSpPr/>
          <p:nvPr/>
        </p:nvSpPr>
        <p:spPr>
          <a:xfrm>
            <a:off x="9620455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B5EAAAA8-2108-46D1-B188-4525EDA6BF10}"/>
              </a:ext>
            </a:extLst>
          </p:cNvPr>
          <p:cNvSpPr/>
          <p:nvPr/>
        </p:nvSpPr>
        <p:spPr>
          <a:xfrm>
            <a:off x="10031425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C8C2968-BD53-44C7-AC75-C0A7A8DBA7CB}"/>
              </a:ext>
            </a:extLst>
          </p:cNvPr>
          <p:cNvSpPr/>
          <p:nvPr/>
        </p:nvSpPr>
        <p:spPr>
          <a:xfrm>
            <a:off x="10442393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AB38EB2B-6D5A-40FC-9F95-CF988104F022}"/>
              </a:ext>
            </a:extLst>
          </p:cNvPr>
          <p:cNvSpPr/>
          <p:nvPr/>
        </p:nvSpPr>
        <p:spPr>
          <a:xfrm>
            <a:off x="10853362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666791C2-C117-44A4-BD8B-A70929638B05}"/>
              </a:ext>
            </a:extLst>
          </p:cNvPr>
          <p:cNvSpPr/>
          <p:nvPr/>
        </p:nvSpPr>
        <p:spPr>
          <a:xfrm>
            <a:off x="7976581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797443CE-1EB9-489E-9936-AD57E03D7435}"/>
              </a:ext>
            </a:extLst>
          </p:cNvPr>
          <p:cNvSpPr/>
          <p:nvPr/>
        </p:nvSpPr>
        <p:spPr>
          <a:xfrm>
            <a:off x="8387550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CA06B39D-E4DE-48F8-96B4-CE63FE70F619}"/>
              </a:ext>
            </a:extLst>
          </p:cNvPr>
          <p:cNvSpPr/>
          <p:nvPr/>
        </p:nvSpPr>
        <p:spPr>
          <a:xfrm>
            <a:off x="8798518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1FDFE9BD-4C3B-4C25-8A5A-4792CED02391}"/>
              </a:ext>
            </a:extLst>
          </p:cNvPr>
          <p:cNvSpPr/>
          <p:nvPr/>
        </p:nvSpPr>
        <p:spPr>
          <a:xfrm>
            <a:off x="9209487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C3DDFD78-4C66-42AA-8F3B-B97710CCE5C1}"/>
              </a:ext>
            </a:extLst>
          </p:cNvPr>
          <p:cNvSpPr/>
          <p:nvPr/>
        </p:nvSpPr>
        <p:spPr>
          <a:xfrm>
            <a:off x="9620455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45861E91-A8D7-47FB-94C6-3B262178C015}"/>
              </a:ext>
            </a:extLst>
          </p:cNvPr>
          <p:cNvSpPr/>
          <p:nvPr/>
        </p:nvSpPr>
        <p:spPr>
          <a:xfrm>
            <a:off x="10031425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E7F8467-DDDF-441D-811F-D2FCC31689B6}"/>
              </a:ext>
            </a:extLst>
          </p:cNvPr>
          <p:cNvSpPr/>
          <p:nvPr/>
        </p:nvSpPr>
        <p:spPr>
          <a:xfrm>
            <a:off x="10442393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4BF183F2-2329-4C8C-A00B-3EAF4F230630}"/>
              </a:ext>
            </a:extLst>
          </p:cNvPr>
          <p:cNvSpPr/>
          <p:nvPr/>
        </p:nvSpPr>
        <p:spPr>
          <a:xfrm>
            <a:off x="10853362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ADE6A943-63B9-406D-B635-4A9FC41DE584}"/>
              </a:ext>
            </a:extLst>
          </p:cNvPr>
          <p:cNvSpPr/>
          <p:nvPr/>
        </p:nvSpPr>
        <p:spPr>
          <a:xfrm>
            <a:off x="7976581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7BA2A96-2050-4175-A3B7-780C2CE859F7}"/>
              </a:ext>
            </a:extLst>
          </p:cNvPr>
          <p:cNvSpPr/>
          <p:nvPr/>
        </p:nvSpPr>
        <p:spPr>
          <a:xfrm>
            <a:off x="8387550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4C64E575-1E50-4C4E-BBB8-752ADCDB9025}"/>
              </a:ext>
            </a:extLst>
          </p:cNvPr>
          <p:cNvSpPr/>
          <p:nvPr/>
        </p:nvSpPr>
        <p:spPr>
          <a:xfrm>
            <a:off x="8798518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D3F9FBFE-C1AE-416A-895E-6587C0959906}"/>
              </a:ext>
            </a:extLst>
          </p:cNvPr>
          <p:cNvSpPr/>
          <p:nvPr/>
        </p:nvSpPr>
        <p:spPr>
          <a:xfrm>
            <a:off x="9209487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4C5FBDF4-8CEB-4CCC-95B2-7FA0BCAFB148}"/>
              </a:ext>
            </a:extLst>
          </p:cNvPr>
          <p:cNvSpPr/>
          <p:nvPr/>
        </p:nvSpPr>
        <p:spPr>
          <a:xfrm>
            <a:off x="9620455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79BC9F43-E4D5-4FA7-9AE9-4A741417D1EC}"/>
              </a:ext>
            </a:extLst>
          </p:cNvPr>
          <p:cNvSpPr/>
          <p:nvPr/>
        </p:nvSpPr>
        <p:spPr>
          <a:xfrm>
            <a:off x="10031425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3DC8778C-707C-4AB4-A4DB-7D48033C3C10}"/>
              </a:ext>
            </a:extLst>
          </p:cNvPr>
          <p:cNvSpPr/>
          <p:nvPr/>
        </p:nvSpPr>
        <p:spPr>
          <a:xfrm>
            <a:off x="10442393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DF5D62AE-2726-4A34-857A-5CEF73871AC2}"/>
              </a:ext>
            </a:extLst>
          </p:cNvPr>
          <p:cNvSpPr/>
          <p:nvPr/>
        </p:nvSpPr>
        <p:spPr>
          <a:xfrm>
            <a:off x="10853362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A226A1D6-F250-4517-8A6A-5FD2DE0DBB2B}"/>
              </a:ext>
            </a:extLst>
          </p:cNvPr>
          <p:cNvSpPr/>
          <p:nvPr/>
        </p:nvSpPr>
        <p:spPr>
          <a:xfrm>
            <a:off x="7976581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C398AF80-D7A7-4BFB-96C5-AB698F2EBB12}"/>
              </a:ext>
            </a:extLst>
          </p:cNvPr>
          <p:cNvSpPr/>
          <p:nvPr/>
        </p:nvSpPr>
        <p:spPr>
          <a:xfrm>
            <a:off x="8387550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6C6D1E4D-ECC3-4F81-A315-3CA0C415C8C2}"/>
              </a:ext>
            </a:extLst>
          </p:cNvPr>
          <p:cNvSpPr/>
          <p:nvPr/>
        </p:nvSpPr>
        <p:spPr>
          <a:xfrm>
            <a:off x="8798518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D7E290EB-9A3B-4ED0-B5A5-8C302628D0AF}"/>
              </a:ext>
            </a:extLst>
          </p:cNvPr>
          <p:cNvSpPr/>
          <p:nvPr/>
        </p:nvSpPr>
        <p:spPr>
          <a:xfrm>
            <a:off x="9209487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9DDB60A9-5390-4E26-868B-C6AE86565E15}"/>
              </a:ext>
            </a:extLst>
          </p:cNvPr>
          <p:cNvSpPr/>
          <p:nvPr/>
        </p:nvSpPr>
        <p:spPr>
          <a:xfrm>
            <a:off x="9620455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68542455-96F9-42C8-A75C-FCAC03327299}"/>
              </a:ext>
            </a:extLst>
          </p:cNvPr>
          <p:cNvSpPr/>
          <p:nvPr/>
        </p:nvSpPr>
        <p:spPr>
          <a:xfrm>
            <a:off x="10031425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811F1BC3-5E2C-446B-8C49-76707BAA0E4C}"/>
              </a:ext>
            </a:extLst>
          </p:cNvPr>
          <p:cNvSpPr/>
          <p:nvPr/>
        </p:nvSpPr>
        <p:spPr>
          <a:xfrm>
            <a:off x="10442393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1674F297-B9ED-4BF5-B4DD-9A69F33ECF16}"/>
              </a:ext>
            </a:extLst>
          </p:cNvPr>
          <p:cNvSpPr/>
          <p:nvPr/>
        </p:nvSpPr>
        <p:spPr>
          <a:xfrm>
            <a:off x="10853362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F672FC56-04C2-49A1-BBE2-869DAA534A9D}"/>
              </a:ext>
            </a:extLst>
          </p:cNvPr>
          <p:cNvSpPr/>
          <p:nvPr/>
        </p:nvSpPr>
        <p:spPr>
          <a:xfrm>
            <a:off x="7976581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2345DD4F-A483-4A0F-B7E9-C257AA5F8CD3}"/>
              </a:ext>
            </a:extLst>
          </p:cNvPr>
          <p:cNvSpPr/>
          <p:nvPr/>
        </p:nvSpPr>
        <p:spPr>
          <a:xfrm>
            <a:off x="8387550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矩形 117">
            <a:extLst>
              <a:ext uri="{FF2B5EF4-FFF2-40B4-BE49-F238E27FC236}">
                <a16:creationId xmlns:a16="http://schemas.microsoft.com/office/drawing/2014/main" id="{90AE70E6-2B22-4DA3-AE13-58F31540EEF1}"/>
              </a:ext>
            </a:extLst>
          </p:cNvPr>
          <p:cNvSpPr/>
          <p:nvPr/>
        </p:nvSpPr>
        <p:spPr>
          <a:xfrm>
            <a:off x="8798518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118">
            <a:extLst>
              <a:ext uri="{FF2B5EF4-FFF2-40B4-BE49-F238E27FC236}">
                <a16:creationId xmlns:a16="http://schemas.microsoft.com/office/drawing/2014/main" id="{CD09ADAA-1A9C-4AD4-B357-DAFFE32B79EC}"/>
              </a:ext>
            </a:extLst>
          </p:cNvPr>
          <p:cNvSpPr/>
          <p:nvPr/>
        </p:nvSpPr>
        <p:spPr>
          <a:xfrm>
            <a:off x="9209487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3B9E7747-06ED-4778-AE08-AED90DCA39CA}"/>
              </a:ext>
            </a:extLst>
          </p:cNvPr>
          <p:cNvSpPr/>
          <p:nvPr/>
        </p:nvSpPr>
        <p:spPr>
          <a:xfrm>
            <a:off x="9620455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F2D44202-8B7C-4D8D-AA14-0FAB9B266611}"/>
              </a:ext>
            </a:extLst>
          </p:cNvPr>
          <p:cNvSpPr/>
          <p:nvPr/>
        </p:nvSpPr>
        <p:spPr>
          <a:xfrm>
            <a:off x="10031425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EDBAC57B-CBE6-426D-88C8-A526CB8FC715}"/>
              </a:ext>
            </a:extLst>
          </p:cNvPr>
          <p:cNvSpPr/>
          <p:nvPr/>
        </p:nvSpPr>
        <p:spPr>
          <a:xfrm>
            <a:off x="10442393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A55CA867-6FD4-4AD9-A56E-960A05F03344}"/>
              </a:ext>
            </a:extLst>
          </p:cNvPr>
          <p:cNvSpPr/>
          <p:nvPr/>
        </p:nvSpPr>
        <p:spPr>
          <a:xfrm>
            <a:off x="10853362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18745AC6-08E1-4508-8216-E39E922C414E}"/>
              </a:ext>
            </a:extLst>
          </p:cNvPr>
          <p:cNvSpPr/>
          <p:nvPr/>
        </p:nvSpPr>
        <p:spPr>
          <a:xfrm>
            <a:off x="7976581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2CF8C010-99E8-4654-90F8-A8AFE2C2EDE8}"/>
              </a:ext>
            </a:extLst>
          </p:cNvPr>
          <p:cNvSpPr/>
          <p:nvPr/>
        </p:nvSpPr>
        <p:spPr>
          <a:xfrm>
            <a:off x="8387550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D5116BDE-783B-49DB-BE01-7F2D9DC79F1E}"/>
              </a:ext>
            </a:extLst>
          </p:cNvPr>
          <p:cNvSpPr/>
          <p:nvPr/>
        </p:nvSpPr>
        <p:spPr>
          <a:xfrm>
            <a:off x="8798518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9C7287C3-6CB6-4470-BEE2-18D61B402DBF}"/>
              </a:ext>
            </a:extLst>
          </p:cNvPr>
          <p:cNvSpPr/>
          <p:nvPr/>
        </p:nvSpPr>
        <p:spPr>
          <a:xfrm>
            <a:off x="9209487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EDE9DF7E-84CC-4081-B418-0C08DF66025A}"/>
              </a:ext>
            </a:extLst>
          </p:cNvPr>
          <p:cNvSpPr/>
          <p:nvPr/>
        </p:nvSpPr>
        <p:spPr>
          <a:xfrm>
            <a:off x="9620455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B5AC0E74-122D-4B07-9D42-BE77CDBFDA45}"/>
              </a:ext>
            </a:extLst>
          </p:cNvPr>
          <p:cNvSpPr/>
          <p:nvPr/>
        </p:nvSpPr>
        <p:spPr>
          <a:xfrm>
            <a:off x="10031425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D4A83980-3903-4A08-9FC2-AC6B83996FCE}"/>
              </a:ext>
            </a:extLst>
          </p:cNvPr>
          <p:cNvSpPr/>
          <p:nvPr/>
        </p:nvSpPr>
        <p:spPr>
          <a:xfrm>
            <a:off x="10442393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B1EE3F30-5D47-49C6-B2A7-3B3BE39554F5}"/>
              </a:ext>
            </a:extLst>
          </p:cNvPr>
          <p:cNvSpPr/>
          <p:nvPr/>
        </p:nvSpPr>
        <p:spPr>
          <a:xfrm>
            <a:off x="10853362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C3F567BD-7345-4CD7-99F9-7F2F23D42065}"/>
              </a:ext>
            </a:extLst>
          </p:cNvPr>
          <p:cNvSpPr/>
          <p:nvPr/>
        </p:nvSpPr>
        <p:spPr>
          <a:xfrm>
            <a:off x="7976581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83C9FB8A-EE37-444A-91B8-299F3039E9C9}"/>
              </a:ext>
            </a:extLst>
          </p:cNvPr>
          <p:cNvSpPr/>
          <p:nvPr/>
        </p:nvSpPr>
        <p:spPr>
          <a:xfrm>
            <a:off x="8387550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825E8ED3-9446-44AA-A27C-3F6D1506290A}"/>
              </a:ext>
            </a:extLst>
          </p:cNvPr>
          <p:cNvSpPr/>
          <p:nvPr/>
        </p:nvSpPr>
        <p:spPr>
          <a:xfrm>
            <a:off x="8798518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B1680398-4A57-4644-BE00-5A89DCCB51E7}"/>
              </a:ext>
            </a:extLst>
          </p:cNvPr>
          <p:cNvSpPr/>
          <p:nvPr/>
        </p:nvSpPr>
        <p:spPr>
          <a:xfrm>
            <a:off x="9209487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528250DC-7DB6-41EC-BACF-232BFD716E9C}"/>
              </a:ext>
            </a:extLst>
          </p:cNvPr>
          <p:cNvSpPr/>
          <p:nvPr/>
        </p:nvSpPr>
        <p:spPr>
          <a:xfrm>
            <a:off x="9620455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35612F24-1B46-4F3A-B055-5F8BE9649BBF}"/>
              </a:ext>
            </a:extLst>
          </p:cNvPr>
          <p:cNvSpPr/>
          <p:nvPr/>
        </p:nvSpPr>
        <p:spPr>
          <a:xfrm>
            <a:off x="10031425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7D162774-A790-4C5B-917F-EA9A2885AF21}"/>
              </a:ext>
            </a:extLst>
          </p:cNvPr>
          <p:cNvSpPr/>
          <p:nvPr/>
        </p:nvSpPr>
        <p:spPr>
          <a:xfrm>
            <a:off x="10442393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3BE798C3-9BCE-4ABF-8005-E91DDC1C6394}"/>
              </a:ext>
            </a:extLst>
          </p:cNvPr>
          <p:cNvSpPr/>
          <p:nvPr/>
        </p:nvSpPr>
        <p:spPr>
          <a:xfrm>
            <a:off x="10853362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93CB5E85-65D8-43CE-A702-361D9F785EA2}"/>
              </a:ext>
            </a:extLst>
          </p:cNvPr>
          <p:cNvSpPr/>
          <p:nvPr/>
        </p:nvSpPr>
        <p:spPr>
          <a:xfrm>
            <a:off x="7976581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36B45CD1-C3BE-4231-A5C0-9D461DF8566B}"/>
              </a:ext>
            </a:extLst>
          </p:cNvPr>
          <p:cNvSpPr/>
          <p:nvPr/>
        </p:nvSpPr>
        <p:spPr>
          <a:xfrm>
            <a:off x="8387550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D5FF55BF-9C5E-46E4-B169-A1D487A914B4}"/>
              </a:ext>
            </a:extLst>
          </p:cNvPr>
          <p:cNvSpPr/>
          <p:nvPr/>
        </p:nvSpPr>
        <p:spPr>
          <a:xfrm>
            <a:off x="8798518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E05F1D47-57A5-4FD7-82CC-DD0EDA3D9A60}"/>
              </a:ext>
            </a:extLst>
          </p:cNvPr>
          <p:cNvSpPr/>
          <p:nvPr/>
        </p:nvSpPr>
        <p:spPr>
          <a:xfrm>
            <a:off x="9209487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09CA14A9-1DBC-42FA-8096-121C5ADEA976}"/>
              </a:ext>
            </a:extLst>
          </p:cNvPr>
          <p:cNvSpPr/>
          <p:nvPr/>
        </p:nvSpPr>
        <p:spPr>
          <a:xfrm>
            <a:off x="9620455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D7858554-A3D4-4E4B-A075-D1AC65C69349}"/>
              </a:ext>
            </a:extLst>
          </p:cNvPr>
          <p:cNvSpPr/>
          <p:nvPr/>
        </p:nvSpPr>
        <p:spPr>
          <a:xfrm>
            <a:off x="10031425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A0F48E16-3356-4CC7-99C6-DB7F71052FDF}"/>
              </a:ext>
            </a:extLst>
          </p:cNvPr>
          <p:cNvSpPr/>
          <p:nvPr/>
        </p:nvSpPr>
        <p:spPr>
          <a:xfrm>
            <a:off x="10442393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9C094580-2339-4151-A079-A380A6EA3A3C}"/>
              </a:ext>
            </a:extLst>
          </p:cNvPr>
          <p:cNvSpPr/>
          <p:nvPr/>
        </p:nvSpPr>
        <p:spPr>
          <a:xfrm>
            <a:off x="10853362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A63E7840-6981-4A8B-8F61-9A153E4A514D}"/>
              </a:ext>
            </a:extLst>
          </p:cNvPr>
          <p:cNvSpPr/>
          <p:nvPr/>
        </p:nvSpPr>
        <p:spPr>
          <a:xfrm>
            <a:off x="5031015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E3551C39-1125-4412-9CE5-C1CFF032F7D5}"/>
              </a:ext>
            </a:extLst>
          </p:cNvPr>
          <p:cNvSpPr/>
          <p:nvPr/>
        </p:nvSpPr>
        <p:spPr>
          <a:xfrm>
            <a:off x="5441984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615CC521-00D3-4C49-81CF-6649375D8AE0}"/>
              </a:ext>
            </a:extLst>
          </p:cNvPr>
          <p:cNvSpPr/>
          <p:nvPr/>
        </p:nvSpPr>
        <p:spPr>
          <a:xfrm>
            <a:off x="5852953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3766E376-F757-4BD2-A207-D2B8E768496F}"/>
              </a:ext>
            </a:extLst>
          </p:cNvPr>
          <p:cNvSpPr/>
          <p:nvPr/>
        </p:nvSpPr>
        <p:spPr>
          <a:xfrm>
            <a:off x="6263922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6CB1D4D1-355F-4515-9C6D-990C0339A5B0}"/>
              </a:ext>
            </a:extLst>
          </p:cNvPr>
          <p:cNvSpPr/>
          <p:nvPr/>
        </p:nvSpPr>
        <p:spPr>
          <a:xfrm>
            <a:off x="5031016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>
            <a:extLst>
              <a:ext uri="{FF2B5EF4-FFF2-40B4-BE49-F238E27FC236}">
                <a16:creationId xmlns:a16="http://schemas.microsoft.com/office/drawing/2014/main" id="{FC3B62F0-DA7E-4858-918D-8D3DE9123096}"/>
              </a:ext>
            </a:extLst>
          </p:cNvPr>
          <p:cNvSpPr/>
          <p:nvPr/>
        </p:nvSpPr>
        <p:spPr>
          <a:xfrm>
            <a:off x="5441985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F9495881-544C-452A-9F4D-D0146DFAE21B}"/>
              </a:ext>
            </a:extLst>
          </p:cNvPr>
          <p:cNvSpPr/>
          <p:nvPr/>
        </p:nvSpPr>
        <p:spPr>
          <a:xfrm>
            <a:off x="5852953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id="{4C960183-6DDA-4814-BE5C-F74245231648}"/>
              </a:ext>
            </a:extLst>
          </p:cNvPr>
          <p:cNvSpPr/>
          <p:nvPr/>
        </p:nvSpPr>
        <p:spPr>
          <a:xfrm>
            <a:off x="6263922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B87123DC-453B-4938-B76D-6D9B968B2104}"/>
              </a:ext>
            </a:extLst>
          </p:cNvPr>
          <p:cNvSpPr/>
          <p:nvPr/>
        </p:nvSpPr>
        <p:spPr>
          <a:xfrm>
            <a:off x="5031016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9E05B704-3550-40C6-BE03-7D8265D294F6}"/>
              </a:ext>
            </a:extLst>
          </p:cNvPr>
          <p:cNvSpPr/>
          <p:nvPr/>
        </p:nvSpPr>
        <p:spPr>
          <a:xfrm>
            <a:off x="5441985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8D9C0754-762D-4024-A6F3-AC0C6A617B84}"/>
              </a:ext>
            </a:extLst>
          </p:cNvPr>
          <p:cNvSpPr/>
          <p:nvPr/>
        </p:nvSpPr>
        <p:spPr>
          <a:xfrm>
            <a:off x="5852953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490970B3-8524-48FB-889A-B00EFA4EF839}"/>
              </a:ext>
            </a:extLst>
          </p:cNvPr>
          <p:cNvSpPr/>
          <p:nvPr/>
        </p:nvSpPr>
        <p:spPr>
          <a:xfrm>
            <a:off x="6263922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FF58DDCC-5A26-49D1-A0D9-B5E6C2ED285B}"/>
              </a:ext>
            </a:extLst>
          </p:cNvPr>
          <p:cNvSpPr/>
          <p:nvPr/>
        </p:nvSpPr>
        <p:spPr>
          <a:xfrm>
            <a:off x="5031016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F05905D4-34C6-41B8-91E4-A306A6F085F7}"/>
              </a:ext>
            </a:extLst>
          </p:cNvPr>
          <p:cNvSpPr/>
          <p:nvPr/>
        </p:nvSpPr>
        <p:spPr>
          <a:xfrm>
            <a:off x="5441985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>
            <a:extLst>
              <a:ext uri="{FF2B5EF4-FFF2-40B4-BE49-F238E27FC236}">
                <a16:creationId xmlns:a16="http://schemas.microsoft.com/office/drawing/2014/main" id="{98D0487C-97F2-4DC6-9833-41572026BF82}"/>
              </a:ext>
            </a:extLst>
          </p:cNvPr>
          <p:cNvSpPr/>
          <p:nvPr/>
        </p:nvSpPr>
        <p:spPr>
          <a:xfrm>
            <a:off x="5852953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>
            <a:extLst>
              <a:ext uri="{FF2B5EF4-FFF2-40B4-BE49-F238E27FC236}">
                <a16:creationId xmlns:a16="http://schemas.microsoft.com/office/drawing/2014/main" id="{2E7011B5-0452-4327-9BF5-A0125D458653}"/>
              </a:ext>
            </a:extLst>
          </p:cNvPr>
          <p:cNvSpPr/>
          <p:nvPr/>
        </p:nvSpPr>
        <p:spPr>
          <a:xfrm>
            <a:off x="6263922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>
            <a:extLst>
              <a:ext uri="{FF2B5EF4-FFF2-40B4-BE49-F238E27FC236}">
                <a16:creationId xmlns:a16="http://schemas.microsoft.com/office/drawing/2014/main" id="{AA50DDB5-B473-4120-932C-9EDC8529B942}"/>
              </a:ext>
            </a:extLst>
          </p:cNvPr>
          <p:cNvSpPr/>
          <p:nvPr/>
        </p:nvSpPr>
        <p:spPr>
          <a:xfrm>
            <a:off x="2907386" y="3589380"/>
            <a:ext cx="334590" cy="33459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矩形 180">
            <a:extLst>
              <a:ext uri="{FF2B5EF4-FFF2-40B4-BE49-F238E27FC236}">
                <a16:creationId xmlns:a16="http://schemas.microsoft.com/office/drawing/2014/main" id="{BD3BA3CF-F47A-47C4-AC44-434E5408ED45}"/>
              </a:ext>
            </a:extLst>
          </p:cNvPr>
          <p:cNvSpPr/>
          <p:nvPr/>
        </p:nvSpPr>
        <p:spPr>
          <a:xfrm>
            <a:off x="3318355" y="3589380"/>
            <a:ext cx="334590" cy="33459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矩形 181">
            <a:extLst>
              <a:ext uri="{FF2B5EF4-FFF2-40B4-BE49-F238E27FC236}">
                <a16:creationId xmlns:a16="http://schemas.microsoft.com/office/drawing/2014/main" id="{9E3E2254-C223-45A8-99F5-68C1F9F89CD0}"/>
              </a:ext>
            </a:extLst>
          </p:cNvPr>
          <p:cNvSpPr/>
          <p:nvPr/>
        </p:nvSpPr>
        <p:spPr>
          <a:xfrm>
            <a:off x="2907387" y="4000349"/>
            <a:ext cx="334590" cy="33459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49FCB9BA-C57F-49EC-A91D-F208DD4704FC}"/>
              </a:ext>
            </a:extLst>
          </p:cNvPr>
          <p:cNvSpPr/>
          <p:nvPr/>
        </p:nvSpPr>
        <p:spPr>
          <a:xfrm>
            <a:off x="3318356" y="4000349"/>
            <a:ext cx="334590" cy="33459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20921058-35FC-44EE-92FE-1946FB4DEBE5}"/>
              </a:ext>
            </a:extLst>
          </p:cNvPr>
          <p:cNvSpPr/>
          <p:nvPr/>
        </p:nvSpPr>
        <p:spPr>
          <a:xfrm>
            <a:off x="1194727" y="3794864"/>
            <a:ext cx="334590" cy="33459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矩形 184">
            <a:extLst>
              <a:ext uri="{FF2B5EF4-FFF2-40B4-BE49-F238E27FC236}">
                <a16:creationId xmlns:a16="http://schemas.microsoft.com/office/drawing/2014/main" id="{F473A1B2-7A34-4878-A6AF-8FB1407E61B5}"/>
              </a:ext>
            </a:extLst>
          </p:cNvPr>
          <p:cNvSpPr/>
          <p:nvPr/>
        </p:nvSpPr>
        <p:spPr>
          <a:xfrm flipH="1">
            <a:off x="734267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3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6" name="矩形 185">
            <a:extLst>
              <a:ext uri="{FF2B5EF4-FFF2-40B4-BE49-F238E27FC236}">
                <a16:creationId xmlns:a16="http://schemas.microsoft.com/office/drawing/2014/main" id="{3A856CA3-AF6D-4993-A6B2-726BD52470D3}"/>
              </a:ext>
            </a:extLst>
          </p:cNvPr>
          <p:cNvSpPr/>
          <p:nvPr/>
        </p:nvSpPr>
        <p:spPr>
          <a:xfrm flipH="1">
            <a:off x="2614221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2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74F272A9-CD6A-42D2-BDF7-77FC409E2BC1}"/>
              </a:ext>
            </a:extLst>
          </p:cNvPr>
          <p:cNvSpPr/>
          <p:nvPr/>
        </p:nvSpPr>
        <p:spPr>
          <a:xfrm flipH="1">
            <a:off x="5225198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3826CFF1-D218-45B3-AF5B-416BD52630CD}"/>
              </a:ext>
            </a:extLst>
          </p:cNvPr>
          <p:cNvSpPr/>
          <p:nvPr/>
        </p:nvSpPr>
        <p:spPr>
          <a:xfrm flipH="1">
            <a:off x="8992700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48" name="矩形 147">
            <a:extLst>
              <a:ext uri="{FF2B5EF4-FFF2-40B4-BE49-F238E27FC236}">
                <a16:creationId xmlns:a16="http://schemas.microsoft.com/office/drawing/2014/main" id="{8CEC24E9-95B6-4C04-99B2-209BB3E51F85}"/>
              </a:ext>
            </a:extLst>
          </p:cNvPr>
          <p:cNvSpPr/>
          <p:nvPr/>
        </p:nvSpPr>
        <p:spPr>
          <a:xfrm>
            <a:off x="391780" y="1822076"/>
            <a:ext cx="3991947" cy="473336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8994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4586612" y="1136552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Implementation Techniques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3F57652-BE16-4885-B227-3A0A82C44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614" y="1779752"/>
            <a:ext cx="9392771" cy="47003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83036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4586612" y="1136552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Implementation Techniques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4DB39B8-FB59-492D-92B6-5FBD234833A9}"/>
              </a:ext>
            </a:extLst>
          </p:cNvPr>
          <p:cNvGrpSpPr/>
          <p:nvPr/>
        </p:nvGrpSpPr>
        <p:grpSpPr>
          <a:xfrm>
            <a:off x="432416" y="3094201"/>
            <a:ext cx="2431807" cy="788317"/>
            <a:chOff x="1989054" y="2840737"/>
            <a:chExt cx="2431807" cy="78831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BA74720-8C5A-4717-9EF2-EE29315671C1}"/>
                </a:ext>
              </a:extLst>
            </p:cNvPr>
            <p:cNvSpPr txBox="1"/>
            <p:nvPr/>
          </p:nvSpPr>
          <p:spPr>
            <a:xfrm>
              <a:off x="1989054" y="3105834"/>
              <a:ext cx="2431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代理模式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3C42F0-ECDA-4B62-8F35-E2346E9AA4F9}"/>
                </a:ext>
              </a:extLst>
            </p:cNvPr>
            <p:cNvSpPr txBox="1"/>
            <p:nvPr/>
          </p:nvSpPr>
          <p:spPr>
            <a:xfrm>
              <a:off x="1989054" y="2840737"/>
              <a:ext cx="21158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Proxy Mode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A56ECF2-ACB0-4068-A619-1461CE854E3B}"/>
              </a:ext>
            </a:extLst>
          </p:cNvPr>
          <p:cNvGrpSpPr/>
          <p:nvPr/>
        </p:nvGrpSpPr>
        <p:grpSpPr>
          <a:xfrm>
            <a:off x="413563" y="2028961"/>
            <a:ext cx="2948202" cy="807438"/>
            <a:chOff x="1970201" y="2821616"/>
            <a:chExt cx="2948202" cy="80743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0535B4A-F287-4A9D-9409-B283ABE8F93A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最佳构建层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8E68E94-A260-4258-96AF-B381452FDEC6}"/>
                </a:ext>
              </a:extLst>
            </p:cNvPr>
            <p:cNvSpPr txBox="1"/>
            <p:nvPr/>
          </p:nvSpPr>
          <p:spPr>
            <a:xfrm>
              <a:off x="1989055" y="2821616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Builder Level</a:t>
              </a:r>
              <a:endPara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7D6AA72-C446-44FF-8FD2-F8FFEBA5389F}"/>
              </a:ext>
            </a:extLst>
          </p:cNvPr>
          <p:cNvGrpSpPr/>
          <p:nvPr/>
        </p:nvGrpSpPr>
        <p:grpSpPr>
          <a:xfrm>
            <a:off x="413563" y="4140320"/>
            <a:ext cx="2948202" cy="817155"/>
            <a:chOff x="1970201" y="2811899"/>
            <a:chExt cx="2948202" cy="81715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CA42E55-5C26-44A0-A7BE-AAE34B798F09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数组升维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2766900-D38A-4084-897F-B0B373A87847}"/>
                </a:ext>
              </a:extLst>
            </p:cNvPr>
            <p:cNvSpPr txBox="1"/>
            <p:nvPr/>
          </p:nvSpPr>
          <p:spPr>
            <a:xfrm>
              <a:off x="1989055" y="2811899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Array Ascending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1FA35A8-9337-4973-B2D3-5C66FF36D178}"/>
              </a:ext>
            </a:extLst>
          </p:cNvPr>
          <p:cNvGrpSpPr/>
          <p:nvPr/>
        </p:nvGrpSpPr>
        <p:grpSpPr>
          <a:xfrm>
            <a:off x="413563" y="5215277"/>
            <a:ext cx="3062502" cy="860260"/>
            <a:chOff x="1970201" y="2768794"/>
            <a:chExt cx="3062502" cy="860260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C341019-E25F-4339-A554-2545DCEA3ED0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重采样特例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8666782-AA5A-4DFB-BAFD-2745D3771012}"/>
                </a:ext>
              </a:extLst>
            </p:cNvPr>
            <p:cNvSpPr txBox="1"/>
            <p:nvPr/>
          </p:nvSpPr>
          <p:spPr>
            <a:xfrm>
              <a:off x="1989055" y="2768794"/>
              <a:ext cx="30436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Exception of Resampling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116" name="矩形 115">
            <a:extLst>
              <a:ext uri="{FF2B5EF4-FFF2-40B4-BE49-F238E27FC236}">
                <a16:creationId xmlns:a16="http://schemas.microsoft.com/office/drawing/2014/main" id="{6D8A1C55-DB50-4295-BCCA-CC9B1E07741F}"/>
              </a:ext>
            </a:extLst>
          </p:cNvPr>
          <p:cNvSpPr/>
          <p:nvPr/>
        </p:nvSpPr>
        <p:spPr>
          <a:xfrm>
            <a:off x="3936525" y="3794864"/>
            <a:ext cx="334590" cy="334590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3D9DF187-546A-4AA8-B05E-D134671205C0}"/>
              </a:ext>
            </a:extLst>
          </p:cNvPr>
          <p:cNvSpPr/>
          <p:nvPr/>
        </p:nvSpPr>
        <p:spPr>
          <a:xfrm flipH="1">
            <a:off x="3476065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3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EEAE87D3-E332-44A9-883D-66AB6955A3FD}"/>
              </a:ext>
            </a:extLst>
          </p:cNvPr>
          <p:cNvSpPr/>
          <p:nvPr/>
        </p:nvSpPr>
        <p:spPr>
          <a:xfrm>
            <a:off x="5354507" y="3589380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1D1D21EB-DFCE-4B1A-9024-A7D7C8D539E5}"/>
              </a:ext>
            </a:extLst>
          </p:cNvPr>
          <p:cNvSpPr/>
          <p:nvPr/>
        </p:nvSpPr>
        <p:spPr>
          <a:xfrm>
            <a:off x="5765476" y="3589380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AF1FC3DA-2DD9-42FA-998D-2C64BBCEE294}"/>
              </a:ext>
            </a:extLst>
          </p:cNvPr>
          <p:cNvSpPr/>
          <p:nvPr/>
        </p:nvSpPr>
        <p:spPr>
          <a:xfrm>
            <a:off x="5354508" y="4000349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113FEF05-AF79-4C80-8268-56EACD6588A4}"/>
              </a:ext>
            </a:extLst>
          </p:cNvPr>
          <p:cNvSpPr/>
          <p:nvPr/>
        </p:nvSpPr>
        <p:spPr>
          <a:xfrm>
            <a:off x="5765477" y="4000349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53F8BEF9-9533-45F0-9155-54602C4E72FE}"/>
              </a:ext>
            </a:extLst>
          </p:cNvPr>
          <p:cNvSpPr/>
          <p:nvPr/>
        </p:nvSpPr>
        <p:spPr>
          <a:xfrm flipH="1">
            <a:off x="5099532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2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57729F01-9D57-412D-9B80-6E4AE766BA9F}"/>
              </a:ext>
            </a:extLst>
          </p:cNvPr>
          <p:cNvSpPr/>
          <p:nvPr/>
        </p:nvSpPr>
        <p:spPr>
          <a:xfrm>
            <a:off x="6722999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0DCC513B-4E9F-4593-8A03-E324525C7D66}"/>
              </a:ext>
            </a:extLst>
          </p:cNvPr>
          <p:cNvSpPr/>
          <p:nvPr/>
        </p:nvSpPr>
        <p:spPr>
          <a:xfrm>
            <a:off x="7133968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425486A1-E41E-4504-89B5-F4BD45C9B0E4}"/>
              </a:ext>
            </a:extLst>
          </p:cNvPr>
          <p:cNvSpPr/>
          <p:nvPr/>
        </p:nvSpPr>
        <p:spPr>
          <a:xfrm>
            <a:off x="7544937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887A6B9F-752E-456A-B373-43B9690549C6}"/>
              </a:ext>
            </a:extLst>
          </p:cNvPr>
          <p:cNvSpPr/>
          <p:nvPr/>
        </p:nvSpPr>
        <p:spPr>
          <a:xfrm>
            <a:off x="7955906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99C68BCB-B4AB-4F66-801A-890E68011D7B}"/>
              </a:ext>
            </a:extLst>
          </p:cNvPr>
          <p:cNvSpPr/>
          <p:nvPr/>
        </p:nvSpPr>
        <p:spPr>
          <a:xfrm>
            <a:off x="6723000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F4433037-E0C4-4187-BCC4-F7BBCC18E7C3}"/>
              </a:ext>
            </a:extLst>
          </p:cNvPr>
          <p:cNvSpPr/>
          <p:nvPr/>
        </p:nvSpPr>
        <p:spPr>
          <a:xfrm>
            <a:off x="7133969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1B58134F-FF30-4A43-899A-D100164C427F}"/>
              </a:ext>
            </a:extLst>
          </p:cNvPr>
          <p:cNvSpPr/>
          <p:nvPr/>
        </p:nvSpPr>
        <p:spPr>
          <a:xfrm>
            <a:off x="7544937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2842351D-5555-4DA6-A6EF-6AC4466119E9}"/>
              </a:ext>
            </a:extLst>
          </p:cNvPr>
          <p:cNvSpPr/>
          <p:nvPr/>
        </p:nvSpPr>
        <p:spPr>
          <a:xfrm>
            <a:off x="7955906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4EC91A22-6442-42C4-8DD3-6CC73AEBD198}"/>
              </a:ext>
            </a:extLst>
          </p:cNvPr>
          <p:cNvSpPr/>
          <p:nvPr/>
        </p:nvSpPr>
        <p:spPr>
          <a:xfrm>
            <a:off x="6723000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E67BC0F1-74AE-43D3-8756-005A98883C01}"/>
              </a:ext>
            </a:extLst>
          </p:cNvPr>
          <p:cNvSpPr/>
          <p:nvPr/>
        </p:nvSpPr>
        <p:spPr>
          <a:xfrm>
            <a:off x="7133969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6C8CD3DD-168F-44D3-96B3-B9F0216E724D}"/>
              </a:ext>
            </a:extLst>
          </p:cNvPr>
          <p:cNvSpPr/>
          <p:nvPr/>
        </p:nvSpPr>
        <p:spPr>
          <a:xfrm>
            <a:off x="7544937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57DAE090-D3BD-4E93-B90F-95E73CA258FE}"/>
              </a:ext>
            </a:extLst>
          </p:cNvPr>
          <p:cNvSpPr/>
          <p:nvPr/>
        </p:nvSpPr>
        <p:spPr>
          <a:xfrm>
            <a:off x="7955906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CF33A8A8-0D61-477D-9864-324B8C03CD4B}"/>
              </a:ext>
            </a:extLst>
          </p:cNvPr>
          <p:cNvSpPr/>
          <p:nvPr/>
        </p:nvSpPr>
        <p:spPr>
          <a:xfrm>
            <a:off x="6723000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A2BAEC9C-6B06-42EF-A75F-76F542CEC98F}"/>
              </a:ext>
            </a:extLst>
          </p:cNvPr>
          <p:cNvSpPr/>
          <p:nvPr/>
        </p:nvSpPr>
        <p:spPr>
          <a:xfrm>
            <a:off x="7133969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33D09ACF-26BD-4F94-9E1B-9C772F8B2DB2}"/>
              </a:ext>
            </a:extLst>
          </p:cNvPr>
          <p:cNvSpPr/>
          <p:nvPr/>
        </p:nvSpPr>
        <p:spPr>
          <a:xfrm>
            <a:off x="7544937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519B7BD4-CECA-4596-9624-F0AE8C89D61D}"/>
              </a:ext>
            </a:extLst>
          </p:cNvPr>
          <p:cNvSpPr/>
          <p:nvPr/>
        </p:nvSpPr>
        <p:spPr>
          <a:xfrm>
            <a:off x="7955906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EDECE877-DBD0-44D2-BFF2-18A767B65B18}"/>
              </a:ext>
            </a:extLst>
          </p:cNvPr>
          <p:cNvSpPr/>
          <p:nvPr/>
        </p:nvSpPr>
        <p:spPr>
          <a:xfrm flipH="1">
            <a:off x="6878992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989FA34A-4F11-4A3F-9014-D7DCD1C2FAC3}"/>
              </a:ext>
            </a:extLst>
          </p:cNvPr>
          <p:cNvSpPr/>
          <p:nvPr/>
        </p:nvSpPr>
        <p:spPr>
          <a:xfrm>
            <a:off x="8658454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矩形 147">
            <a:extLst>
              <a:ext uri="{FF2B5EF4-FFF2-40B4-BE49-F238E27FC236}">
                <a16:creationId xmlns:a16="http://schemas.microsoft.com/office/drawing/2014/main" id="{14041560-0912-4C70-ADDF-AB952C9053C9}"/>
              </a:ext>
            </a:extLst>
          </p:cNvPr>
          <p:cNvSpPr/>
          <p:nvPr/>
        </p:nvSpPr>
        <p:spPr>
          <a:xfrm>
            <a:off x="9069423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>
            <a:extLst>
              <a:ext uri="{FF2B5EF4-FFF2-40B4-BE49-F238E27FC236}">
                <a16:creationId xmlns:a16="http://schemas.microsoft.com/office/drawing/2014/main" id="{3061C4F8-41AC-4994-9F11-28C9E8917073}"/>
              </a:ext>
            </a:extLst>
          </p:cNvPr>
          <p:cNvSpPr/>
          <p:nvPr/>
        </p:nvSpPr>
        <p:spPr>
          <a:xfrm>
            <a:off x="9480392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>
            <a:extLst>
              <a:ext uri="{FF2B5EF4-FFF2-40B4-BE49-F238E27FC236}">
                <a16:creationId xmlns:a16="http://schemas.microsoft.com/office/drawing/2014/main" id="{68179D6C-B7E4-4D89-A6A3-82F59BEC3D97}"/>
              </a:ext>
            </a:extLst>
          </p:cNvPr>
          <p:cNvSpPr/>
          <p:nvPr/>
        </p:nvSpPr>
        <p:spPr>
          <a:xfrm>
            <a:off x="9891361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>
            <a:extLst>
              <a:ext uri="{FF2B5EF4-FFF2-40B4-BE49-F238E27FC236}">
                <a16:creationId xmlns:a16="http://schemas.microsoft.com/office/drawing/2014/main" id="{010822F4-81BC-4DB3-9DEB-6EFB9E52125C}"/>
              </a:ext>
            </a:extLst>
          </p:cNvPr>
          <p:cNvSpPr/>
          <p:nvPr/>
        </p:nvSpPr>
        <p:spPr>
          <a:xfrm>
            <a:off x="10302329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>
            <a:extLst>
              <a:ext uri="{FF2B5EF4-FFF2-40B4-BE49-F238E27FC236}">
                <a16:creationId xmlns:a16="http://schemas.microsoft.com/office/drawing/2014/main" id="{DBF35461-CAEE-4D23-8318-183FBC8DA043}"/>
              </a:ext>
            </a:extLst>
          </p:cNvPr>
          <p:cNvSpPr/>
          <p:nvPr/>
        </p:nvSpPr>
        <p:spPr>
          <a:xfrm>
            <a:off x="10713299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>
            <a:extLst>
              <a:ext uri="{FF2B5EF4-FFF2-40B4-BE49-F238E27FC236}">
                <a16:creationId xmlns:a16="http://schemas.microsoft.com/office/drawing/2014/main" id="{D1E80B62-0FCA-4696-9CD2-466D467CF1A9}"/>
              </a:ext>
            </a:extLst>
          </p:cNvPr>
          <p:cNvSpPr/>
          <p:nvPr/>
        </p:nvSpPr>
        <p:spPr>
          <a:xfrm>
            <a:off x="11124267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>
            <a:extLst>
              <a:ext uri="{FF2B5EF4-FFF2-40B4-BE49-F238E27FC236}">
                <a16:creationId xmlns:a16="http://schemas.microsoft.com/office/drawing/2014/main" id="{7B035459-AA09-4ED7-98E9-1B768F3A3458}"/>
              </a:ext>
            </a:extLst>
          </p:cNvPr>
          <p:cNvSpPr/>
          <p:nvPr/>
        </p:nvSpPr>
        <p:spPr>
          <a:xfrm>
            <a:off x="11535236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B247B33A-C857-48A7-853E-07FBD71AAF57}"/>
              </a:ext>
            </a:extLst>
          </p:cNvPr>
          <p:cNvSpPr/>
          <p:nvPr/>
        </p:nvSpPr>
        <p:spPr>
          <a:xfrm>
            <a:off x="8658455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>
            <a:extLst>
              <a:ext uri="{FF2B5EF4-FFF2-40B4-BE49-F238E27FC236}">
                <a16:creationId xmlns:a16="http://schemas.microsoft.com/office/drawing/2014/main" id="{E2985C84-8C41-4B24-8CA1-5790ACA7CE6C}"/>
              </a:ext>
            </a:extLst>
          </p:cNvPr>
          <p:cNvSpPr/>
          <p:nvPr/>
        </p:nvSpPr>
        <p:spPr>
          <a:xfrm>
            <a:off x="9069424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>
            <a:extLst>
              <a:ext uri="{FF2B5EF4-FFF2-40B4-BE49-F238E27FC236}">
                <a16:creationId xmlns:a16="http://schemas.microsoft.com/office/drawing/2014/main" id="{72277D48-A6BC-41CB-879B-3E2BB56A0848}"/>
              </a:ext>
            </a:extLst>
          </p:cNvPr>
          <p:cNvSpPr/>
          <p:nvPr/>
        </p:nvSpPr>
        <p:spPr>
          <a:xfrm>
            <a:off x="9480392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>
            <a:extLst>
              <a:ext uri="{FF2B5EF4-FFF2-40B4-BE49-F238E27FC236}">
                <a16:creationId xmlns:a16="http://schemas.microsoft.com/office/drawing/2014/main" id="{51C74BEA-DA97-4E01-AE30-F4D083A701A8}"/>
              </a:ext>
            </a:extLst>
          </p:cNvPr>
          <p:cNvSpPr/>
          <p:nvPr/>
        </p:nvSpPr>
        <p:spPr>
          <a:xfrm>
            <a:off x="9891361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矩形 158">
            <a:extLst>
              <a:ext uri="{FF2B5EF4-FFF2-40B4-BE49-F238E27FC236}">
                <a16:creationId xmlns:a16="http://schemas.microsoft.com/office/drawing/2014/main" id="{37F1D4DD-8CF2-410D-A3D9-F9E43CEF90A7}"/>
              </a:ext>
            </a:extLst>
          </p:cNvPr>
          <p:cNvSpPr/>
          <p:nvPr/>
        </p:nvSpPr>
        <p:spPr>
          <a:xfrm>
            <a:off x="10302329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>
            <a:extLst>
              <a:ext uri="{FF2B5EF4-FFF2-40B4-BE49-F238E27FC236}">
                <a16:creationId xmlns:a16="http://schemas.microsoft.com/office/drawing/2014/main" id="{B36C531B-2D3A-431C-BC5D-9BB77F4E3955}"/>
              </a:ext>
            </a:extLst>
          </p:cNvPr>
          <p:cNvSpPr/>
          <p:nvPr/>
        </p:nvSpPr>
        <p:spPr>
          <a:xfrm>
            <a:off x="10713299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矩形 160">
            <a:extLst>
              <a:ext uri="{FF2B5EF4-FFF2-40B4-BE49-F238E27FC236}">
                <a16:creationId xmlns:a16="http://schemas.microsoft.com/office/drawing/2014/main" id="{23572398-9558-4B9B-8C7B-B6563EF2C03D}"/>
              </a:ext>
            </a:extLst>
          </p:cNvPr>
          <p:cNvSpPr/>
          <p:nvPr/>
        </p:nvSpPr>
        <p:spPr>
          <a:xfrm>
            <a:off x="11124267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矩形 161">
            <a:extLst>
              <a:ext uri="{FF2B5EF4-FFF2-40B4-BE49-F238E27FC236}">
                <a16:creationId xmlns:a16="http://schemas.microsoft.com/office/drawing/2014/main" id="{8FB32437-D2EE-4D3D-888B-E155FB6EBFA5}"/>
              </a:ext>
            </a:extLst>
          </p:cNvPr>
          <p:cNvSpPr/>
          <p:nvPr/>
        </p:nvSpPr>
        <p:spPr>
          <a:xfrm>
            <a:off x="11535236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>
            <a:extLst>
              <a:ext uri="{FF2B5EF4-FFF2-40B4-BE49-F238E27FC236}">
                <a16:creationId xmlns:a16="http://schemas.microsoft.com/office/drawing/2014/main" id="{FC854048-7326-4BDF-91C2-2D4528A7F234}"/>
              </a:ext>
            </a:extLst>
          </p:cNvPr>
          <p:cNvSpPr/>
          <p:nvPr/>
        </p:nvSpPr>
        <p:spPr>
          <a:xfrm>
            <a:off x="8658455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B67226A9-E09D-432F-A5D6-7FF600C17F5D}"/>
              </a:ext>
            </a:extLst>
          </p:cNvPr>
          <p:cNvSpPr/>
          <p:nvPr/>
        </p:nvSpPr>
        <p:spPr>
          <a:xfrm>
            <a:off x="9069424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B1ABD011-9814-47A2-AC19-467323156E14}"/>
              </a:ext>
            </a:extLst>
          </p:cNvPr>
          <p:cNvSpPr/>
          <p:nvPr/>
        </p:nvSpPr>
        <p:spPr>
          <a:xfrm>
            <a:off x="9480392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A04F5415-5745-4ADC-88AB-A53A3A050929}"/>
              </a:ext>
            </a:extLst>
          </p:cNvPr>
          <p:cNvSpPr/>
          <p:nvPr/>
        </p:nvSpPr>
        <p:spPr>
          <a:xfrm>
            <a:off x="9891361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81E8C2F0-9513-41D4-B9A7-295B09791DBC}"/>
              </a:ext>
            </a:extLst>
          </p:cNvPr>
          <p:cNvSpPr/>
          <p:nvPr/>
        </p:nvSpPr>
        <p:spPr>
          <a:xfrm>
            <a:off x="10302329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16D536F6-7898-4B0B-A335-C64639F1C4A7}"/>
              </a:ext>
            </a:extLst>
          </p:cNvPr>
          <p:cNvSpPr/>
          <p:nvPr/>
        </p:nvSpPr>
        <p:spPr>
          <a:xfrm>
            <a:off x="10713299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>
            <a:extLst>
              <a:ext uri="{FF2B5EF4-FFF2-40B4-BE49-F238E27FC236}">
                <a16:creationId xmlns:a16="http://schemas.microsoft.com/office/drawing/2014/main" id="{CF36CBC0-310C-4F32-A438-280451A61C05}"/>
              </a:ext>
            </a:extLst>
          </p:cNvPr>
          <p:cNvSpPr/>
          <p:nvPr/>
        </p:nvSpPr>
        <p:spPr>
          <a:xfrm>
            <a:off x="11124267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8F53A66F-1252-411D-8155-59EC6902C969}"/>
              </a:ext>
            </a:extLst>
          </p:cNvPr>
          <p:cNvSpPr/>
          <p:nvPr/>
        </p:nvSpPr>
        <p:spPr>
          <a:xfrm>
            <a:off x="11535236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id="{97ACB83A-BBE1-45FF-AED8-3B143B0DEECC}"/>
              </a:ext>
            </a:extLst>
          </p:cNvPr>
          <p:cNvSpPr/>
          <p:nvPr/>
        </p:nvSpPr>
        <p:spPr>
          <a:xfrm>
            <a:off x="8658455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8E887443-DC05-47C2-A7E0-7690930B3EAE}"/>
              </a:ext>
            </a:extLst>
          </p:cNvPr>
          <p:cNvSpPr/>
          <p:nvPr/>
        </p:nvSpPr>
        <p:spPr>
          <a:xfrm>
            <a:off x="9069424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126E9C0D-6B7E-428B-9A35-F375462596DC}"/>
              </a:ext>
            </a:extLst>
          </p:cNvPr>
          <p:cNvSpPr/>
          <p:nvPr/>
        </p:nvSpPr>
        <p:spPr>
          <a:xfrm>
            <a:off x="9480392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DB99F1CA-E8A7-498F-9590-EA8D1471EFC7}"/>
              </a:ext>
            </a:extLst>
          </p:cNvPr>
          <p:cNvSpPr/>
          <p:nvPr/>
        </p:nvSpPr>
        <p:spPr>
          <a:xfrm>
            <a:off x="9891361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C2108491-0FF0-4D2E-9804-17B4450A0DFA}"/>
              </a:ext>
            </a:extLst>
          </p:cNvPr>
          <p:cNvSpPr/>
          <p:nvPr/>
        </p:nvSpPr>
        <p:spPr>
          <a:xfrm>
            <a:off x="10302329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BFA03947-A0C7-40F3-A2CA-AB43C3BB85CD}"/>
              </a:ext>
            </a:extLst>
          </p:cNvPr>
          <p:cNvSpPr/>
          <p:nvPr/>
        </p:nvSpPr>
        <p:spPr>
          <a:xfrm>
            <a:off x="10713299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839BE4EB-D719-47B8-ACBC-BDDCD9484DE5}"/>
              </a:ext>
            </a:extLst>
          </p:cNvPr>
          <p:cNvSpPr/>
          <p:nvPr/>
        </p:nvSpPr>
        <p:spPr>
          <a:xfrm>
            <a:off x="11124267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>
            <a:extLst>
              <a:ext uri="{FF2B5EF4-FFF2-40B4-BE49-F238E27FC236}">
                <a16:creationId xmlns:a16="http://schemas.microsoft.com/office/drawing/2014/main" id="{EE67C19C-F105-4D60-80AA-8FB0E452736C}"/>
              </a:ext>
            </a:extLst>
          </p:cNvPr>
          <p:cNvSpPr/>
          <p:nvPr/>
        </p:nvSpPr>
        <p:spPr>
          <a:xfrm>
            <a:off x="11535236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>
            <a:extLst>
              <a:ext uri="{FF2B5EF4-FFF2-40B4-BE49-F238E27FC236}">
                <a16:creationId xmlns:a16="http://schemas.microsoft.com/office/drawing/2014/main" id="{0905C0A4-5FE2-4F09-B2F3-471866A22CC9}"/>
              </a:ext>
            </a:extLst>
          </p:cNvPr>
          <p:cNvSpPr/>
          <p:nvPr/>
        </p:nvSpPr>
        <p:spPr>
          <a:xfrm>
            <a:off x="8658455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>
            <a:extLst>
              <a:ext uri="{FF2B5EF4-FFF2-40B4-BE49-F238E27FC236}">
                <a16:creationId xmlns:a16="http://schemas.microsoft.com/office/drawing/2014/main" id="{3875E2DA-91DE-48D6-A254-164DB241A365}"/>
              </a:ext>
            </a:extLst>
          </p:cNvPr>
          <p:cNvSpPr/>
          <p:nvPr/>
        </p:nvSpPr>
        <p:spPr>
          <a:xfrm>
            <a:off x="9069424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矩形 180">
            <a:extLst>
              <a:ext uri="{FF2B5EF4-FFF2-40B4-BE49-F238E27FC236}">
                <a16:creationId xmlns:a16="http://schemas.microsoft.com/office/drawing/2014/main" id="{E9F93D44-5758-48FE-9106-93D67A7F41BC}"/>
              </a:ext>
            </a:extLst>
          </p:cNvPr>
          <p:cNvSpPr/>
          <p:nvPr/>
        </p:nvSpPr>
        <p:spPr>
          <a:xfrm>
            <a:off x="9480392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矩形 181">
            <a:extLst>
              <a:ext uri="{FF2B5EF4-FFF2-40B4-BE49-F238E27FC236}">
                <a16:creationId xmlns:a16="http://schemas.microsoft.com/office/drawing/2014/main" id="{07C43C96-BB73-472B-809C-94E67056B7C4}"/>
              </a:ext>
            </a:extLst>
          </p:cNvPr>
          <p:cNvSpPr/>
          <p:nvPr/>
        </p:nvSpPr>
        <p:spPr>
          <a:xfrm>
            <a:off x="9891361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A49C5B4A-88BE-49A4-9484-5C3E0BD7455C}"/>
              </a:ext>
            </a:extLst>
          </p:cNvPr>
          <p:cNvSpPr/>
          <p:nvPr/>
        </p:nvSpPr>
        <p:spPr>
          <a:xfrm>
            <a:off x="10302329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6B8EAE27-1BA3-463B-B864-BDE60B6BC31E}"/>
              </a:ext>
            </a:extLst>
          </p:cNvPr>
          <p:cNvSpPr/>
          <p:nvPr/>
        </p:nvSpPr>
        <p:spPr>
          <a:xfrm>
            <a:off x="10713299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矩形 184">
            <a:extLst>
              <a:ext uri="{FF2B5EF4-FFF2-40B4-BE49-F238E27FC236}">
                <a16:creationId xmlns:a16="http://schemas.microsoft.com/office/drawing/2014/main" id="{627D1125-25A4-4332-B4D1-2A1E077287DF}"/>
              </a:ext>
            </a:extLst>
          </p:cNvPr>
          <p:cNvSpPr/>
          <p:nvPr/>
        </p:nvSpPr>
        <p:spPr>
          <a:xfrm>
            <a:off x="11124267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矩形 185">
            <a:extLst>
              <a:ext uri="{FF2B5EF4-FFF2-40B4-BE49-F238E27FC236}">
                <a16:creationId xmlns:a16="http://schemas.microsoft.com/office/drawing/2014/main" id="{2B8D6AAE-8176-4D39-A299-8964A48FF169}"/>
              </a:ext>
            </a:extLst>
          </p:cNvPr>
          <p:cNvSpPr/>
          <p:nvPr/>
        </p:nvSpPr>
        <p:spPr>
          <a:xfrm>
            <a:off x="11535236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矩形 186">
            <a:extLst>
              <a:ext uri="{FF2B5EF4-FFF2-40B4-BE49-F238E27FC236}">
                <a16:creationId xmlns:a16="http://schemas.microsoft.com/office/drawing/2014/main" id="{B7938DAF-43A3-4A56-B744-E8EAB1093A37}"/>
              </a:ext>
            </a:extLst>
          </p:cNvPr>
          <p:cNvSpPr/>
          <p:nvPr/>
        </p:nvSpPr>
        <p:spPr>
          <a:xfrm>
            <a:off x="8658455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0285447D-C9CC-494D-B550-EA022D44BB67}"/>
              </a:ext>
            </a:extLst>
          </p:cNvPr>
          <p:cNvSpPr/>
          <p:nvPr/>
        </p:nvSpPr>
        <p:spPr>
          <a:xfrm>
            <a:off x="9069424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43C3CE16-6D99-4AEB-8B53-19980A8A48D4}"/>
              </a:ext>
            </a:extLst>
          </p:cNvPr>
          <p:cNvSpPr/>
          <p:nvPr/>
        </p:nvSpPr>
        <p:spPr>
          <a:xfrm>
            <a:off x="9480392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矩形 189">
            <a:extLst>
              <a:ext uri="{FF2B5EF4-FFF2-40B4-BE49-F238E27FC236}">
                <a16:creationId xmlns:a16="http://schemas.microsoft.com/office/drawing/2014/main" id="{5DBF99B2-22D0-4C68-82CB-3694986074A7}"/>
              </a:ext>
            </a:extLst>
          </p:cNvPr>
          <p:cNvSpPr/>
          <p:nvPr/>
        </p:nvSpPr>
        <p:spPr>
          <a:xfrm>
            <a:off x="9891361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矩形 190">
            <a:extLst>
              <a:ext uri="{FF2B5EF4-FFF2-40B4-BE49-F238E27FC236}">
                <a16:creationId xmlns:a16="http://schemas.microsoft.com/office/drawing/2014/main" id="{1223DC77-B52C-44EF-8E85-22F2D8B9600F}"/>
              </a:ext>
            </a:extLst>
          </p:cNvPr>
          <p:cNvSpPr/>
          <p:nvPr/>
        </p:nvSpPr>
        <p:spPr>
          <a:xfrm>
            <a:off x="10302329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矩形 191">
            <a:extLst>
              <a:ext uri="{FF2B5EF4-FFF2-40B4-BE49-F238E27FC236}">
                <a16:creationId xmlns:a16="http://schemas.microsoft.com/office/drawing/2014/main" id="{ED954040-7C83-4163-A756-2470A2BE4F81}"/>
              </a:ext>
            </a:extLst>
          </p:cNvPr>
          <p:cNvSpPr/>
          <p:nvPr/>
        </p:nvSpPr>
        <p:spPr>
          <a:xfrm>
            <a:off x="10713299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矩形 192">
            <a:extLst>
              <a:ext uri="{FF2B5EF4-FFF2-40B4-BE49-F238E27FC236}">
                <a16:creationId xmlns:a16="http://schemas.microsoft.com/office/drawing/2014/main" id="{BBA77B00-209B-4207-8071-6D3CBE24EA68}"/>
              </a:ext>
            </a:extLst>
          </p:cNvPr>
          <p:cNvSpPr/>
          <p:nvPr/>
        </p:nvSpPr>
        <p:spPr>
          <a:xfrm>
            <a:off x="11124267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矩形 193">
            <a:extLst>
              <a:ext uri="{FF2B5EF4-FFF2-40B4-BE49-F238E27FC236}">
                <a16:creationId xmlns:a16="http://schemas.microsoft.com/office/drawing/2014/main" id="{826B05D4-DA98-471A-9FC4-D59597D15A3E}"/>
              </a:ext>
            </a:extLst>
          </p:cNvPr>
          <p:cNvSpPr/>
          <p:nvPr/>
        </p:nvSpPr>
        <p:spPr>
          <a:xfrm>
            <a:off x="11535236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>
            <a:extLst>
              <a:ext uri="{FF2B5EF4-FFF2-40B4-BE49-F238E27FC236}">
                <a16:creationId xmlns:a16="http://schemas.microsoft.com/office/drawing/2014/main" id="{138513BE-3340-47C5-B202-89C6654EC46D}"/>
              </a:ext>
            </a:extLst>
          </p:cNvPr>
          <p:cNvSpPr/>
          <p:nvPr/>
        </p:nvSpPr>
        <p:spPr>
          <a:xfrm>
            <a:off x="8658455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矩形 195">
            <a:extLst>
              <a:ext uri="{FF2B5EF4-FFF2-40B4-BE49-F238E27FC236}">
                <a16:creationId xmlns:a16="http://schemas.microsoft.com/office/drawing/2014/main" id="{D9081EEA-9FF5-4250-BD10-A44570210031}"/>
              </a:ext>
            </a:extLst>
          </p:cNvPr>
          <p:cNvSpPr/>
          <p:nvPr/>
        </p:nvSpPr>
        <p:spPr>
          <a:xfrm>
            <a:off x="9069424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DDE7EB07-AAF7-406C-9BAB-5DDBE3B46491}"/>
              </a:ext>
            </a:extLst>
          </p:cNvPr>
          <p:cNvSpPr/>
          <p:nvPr/>
        </p:nvSpPr>
        <p:spPr>
          <a:xfrm>
            <a:off x="9480392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矩形 197">
            <a:extLst>
              <a:ext uri="{FF2B5EF4-FFF2-40B4-BE49-F238E27FC236}">
                <a16:creationId xmlns:a16="http://schemas.microsoft.com/office/drawing/2014/main" id="{1F0FC441-0C0A-4F81-B6FF-F50A3FDF780C}"/>
              </a:ext>
            </a:extLst>
          </p:cNvPr>
          <p:cNvSpPr/>
          <p:nvPr/>
        </p:nvSpPr>
        <p:spPr>
          <a:xfrm>
            <a:off x="9891361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矩形 198">
            <a:extLst>
              <a:ext uri="{FF2B5EF4-FFF2-40B4-BE49-F238E27FC236}">
                <a16:creationId xmlns:a16="http://schemas.microsoft.com/office/drawing/2014/main" id="{1E26DFF7-5372-4AFA-9B2D-7B709F2770A6}"/>
              </a:ext>
            </a:extLst>
          </p:cNvPr>
          <p:cNvSpPr/>
          <p:nvPr/>
        </p:nvSpPr>
        <p:spPr>
          <a:xfrm>
            <a:off x="10302329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>
            <a:extLst>
              <a:ext uri="{FF2B5EF4-FFF2-40B4-BE49-F238E27FC236}">
                <a16:creationId xmlns:a16="http://schemas.microsoft.com/office/drawing/2014/main" id="{C56A3D6A-A455-4996-824B-824FFA2A351B}"/>
              </a:ext>
            </a:extLst>
          </p:cNvPr>
          <p:cNvSpPr/>
          <p:nvPr/>
        </p:nvSpPr>
        <p:spPr>
          <a:xfrm>
            <a:off x="10713299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>
            <a:extLst>
              <a:ext uri="{FF2B5EF4-FFF2-40B4-BE49-F238E27FC236}">
                <a16:creationId xmlns:a16="http://schemas.microsoft.com/office/drawing/2014/main" id="{6C79F437-5CF9-45CF-B816-9546D2C97B83}"/>
              </a:ext>
            </a:extLst>
          </p:cNvPr>
          <p:cNvSpPr/>
          <p:nvPr/>
        </p:nvSpPr>
        <p:spPr>
          <a:xfrm>
            <a:off x="11124267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>
            <a:extLst>
              <a:ext uri="{FF2B5EF4-FFF2-40B4-BE49-F238E27FC236}">
                <a16:creationId xmlns:a16="http://schemas.microsoft.com/office/drawing/2014/main" id="{32BE6CA8-9C10-43B3-AE9F-BFF0331793D1}"/>
              </a:ext>
            </a:extLst>
          </p:cNvPr>
          <p:cNvSpPr/>
          <p:nvPr/>
        </p:nvSpPr>
        <p:spPr>
          <a:xfrm>
            <a:off x="11535236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>
            <a:extLst>
              <a:ext uri="{FF2B5EF4-FFF2-40B4-BE49-F238E27FC236}">
                <a16:creationId xmlns:a16="http://schemas.microsoft.com/office/drawing/2014/main" id="{F6E504C9-AE7F-4CAB-BE0D-981B58BB95D7}"/>
              </a:ext>
            </a:extLst>
          </p:cNvPr>
          <p:cNvSpPr/>
          <p:nvPr/>
        </p:nvSpPr>
        <p:spPr>
          <a:xfrm>
            <a:off x="8658455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>
            <a:extLst>
              <a:ext uri="{FF2B5EF4-FFF2-40B4-BE49-F238E27FC236}">
                <a16:creationId xmlns:a16="http://schemas.microsoft.com/office/drawing/2014/main" id="{E8E12F7B-998B-4EAD-A234-D7D666535944}"/>
              </a:ext>
            </a:extLst>
          </p:cNvPr>
          <p:cNvSpPr/>
          <p:nvPr/>
        </p:nvSpPr>
        <p:spPr>
          <a:xfrm>
            <a:off x="9069424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>
            <a:extLst>
              <a:ext uri="{FF2B5EF4-FFF2-40B4-BE49-F238E27FC236}">
                <a16:creationId xmlns:a16="http://schemas.microsoft.com/office/drawing/2014/main" id="{DF0636CF-FBF6-4086-BDE6-303B4AB5A6A5}"/>
              </a:ext>
            </a:extLst>
          </p:cNvPr>
          <p:cNvSpPr/>
          <p:nvPr/>
        </p:nvSpPr>
        <p:spPr>
          <a:xfrm>
            <a:off x="9480392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>
            <a:extLst>
              <a:ext uri="{FF2B5EF4-FFF2-40B4-BE49-F238E27FC236}">
                <a16:creationId xmlns:a16="http://schemas.microsoft.com/office/drawing/2014/main" id="{E1E672CB-E625-46F7-9BB4-5F247947F5CC}"/>
              </a:ext>
            </a:extLst>
          </p:cNvPr>
          <p:cNvSpPr/>
          <p:nvPr/>
        </p:nvSpPr>
        <p:spPr>
          <a:xfrm>
            <a:off x="9891361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>
            <a:extLst>
              <a:ext uri="{FF2B5EF4-FFF2-40B4-BE49-F238E27FC236}">
                <a16:creationId xmlns:a16="http://schemas.microsoft.com/office/drawing/2014/main" id="{3DD6DFDC-1B9B-41E4-BC20-29D6261A1EAA}"/>
              </a:ext>
            </a:extLst>
          </p:cNvPr>
          <p:cNvSpPr/>
          <p:nvPr/>
        </p:nvSpPr>
        <p:spPr>
          <a:xfrm>
            <a:off x="10302329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>
            <a:extLst>
              <a:ext uri="{FF2B5EF4-FFF2-40B4-BE49-F238E27FC236}">
                <a16:creationId xmlns:a16="http://schemas.microsoft.com/office/drawing/2014/main" id="{0D85B443-0ADA-4A7F-BCE3-E6F72EF2039B}"/>
              </a:ext>
            </a:extLst>
          </p:cNvPr>
          <p:cNvSpPr/>
          <p:nvPr/>
        </p:nvSpPr>
        <p:spPr>
          <a:xfrm>
            <a:off x="10713299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>
            <a:extLst>
              <a:ext uri="{FF2B5EF4-FFF2-40B4-BE49-F238E27FC236}">
                <a16:creationId xmlns:a16="http://schemas.microsoft.com/office/drawing/2014/main" id="{404BB3BE-7563-42DC-9BB6-10464A06DC7F}"/>
              </a:ext>
            </a:extLst>
          </p:cNvPr>
          <p:cNvSpPr/>
          <p:nvPr/>
        </p:nvSpPr>
        <p:spPr>
          <a:xfrm>
            <a:off x="11124267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>
            <a:extLst>
              <a:ext uri="{FF2B5EF4-FFF2-40B4-BE49-F238E27FC236}">
                <a16:creationId xmlns:a16="http://schemas.microsoft.com/office/drawing/2014/main" id="{7E7F1B1E-926E-4A1D-B63C-BDD88968B27E}"/>
              </a:ext>
            </a:extLst>
          </p:cNvPr>
          <p:cNvSpPr/>
          <p:nvPr/>
        </p:nvSpPr>
        <p:spPr>
          <a:xfrm>
            <a:off x="11535236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EF5B4268-8E63-431E-B36A-3DA60576394B}"/>
              </a:ext>
            </a:extLst>
          </p:cNvPr>
          <p:cNvSpPr/>
          <p:nvPr/>
        </p:nvSpPr>
        <p:spPr>
          <a:xfrm flipH="1">
            <a:off x="9636385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CEFA79-F8B3-4BC7-AAA6-417DC51324A8}"/>
              </a:ext>
            </a:extLst>
          </p:cNvPr>
          <p:cNvSpPr txBox="1"/>
          <p:nvPr/>
        </p:nvSpPr>
        <p:spPr>
          <a:xfrm>
            <a:off x="2484860" y="2130027"/>
            <a:ext cx="2426413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altLang="zh-CN" dirty="0" err="1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maxThreadsNum</a:t>
            </a:r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 == 3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211" name="文本框 210">
            <a:extLst>
              <a:ext uri="{FF2B5EF4-FFF2-40B4-BE49-F238E27FC236}">
                <a16:creationId xmlns:a16="http://schemas.microsoft.com/office/drawing/2014/main" id="{D507674C-07EE-4869-85F9-CAC7307E4744}"/>
              </a:ext>
            </a:extLst>
          </p:cNvPr>
          <p:cNvSpPr txBox="1"/>
          <p:nvPr/>
        </p:nvSpPr>
        <p:spPr>
          <a:xfrm>
            <a:off x="5260396" y="2913732"/>
            <a:ext cx="520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#0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cxnSp>
        <p:nvCxnSpPr>
          <p:cNvPr id="212" name="直接连接符 211">
            <a:extLst>
              <a:ext uri="{FF2B5EF4-FFF2-40B4-BE49-F238E27FC236}">
                <a16:creationId xmlns:a16="http://schemas.microsoft.com/office/drawing/2014/main" id="{0E91D838-A128-4C25-91E0-8B8090F5F0B1}"/>
              </a:ext>
            </a:extLst>
          </p:cNvPr>
          <p:cNvCxnSpPr>
            <a:endCxn id="211" idx="2"/>
          </p:cNvCxnSpPr>
          <p:nvPr/>
        </p:nvCxnSpPr>
        <p:spPr>
          <a:xfrm flipV="1">
            <a:off x="5520457" y="3283064"/>
            <a:ext cx="0" cy="288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" name="文本框 212">
            <a:extLst>
              <a:ext uri="{FF2B5EF4-FFF2-40B4-BE49-F238E27FC236}">
                <a16:creationId xmlns:a16="http://schemas.microsoft.com/office/drawing/2014/main" id="{1122C3C2-97F1-4E19-A760-971CFD021472}"/>
              </a:ext>
            </a:extLst>
          </p:cNvPr>
          <p:cNvSpPr txBox="1"/>
          <p:nvPr/>
        </p:nvSpPr>
        <p:spPr>
          <a:xfrm>
            <a:off x="5698524" y="4544622"/>
            <a:ext cx="520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#0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214" name="文本框 213">
            <a:extLst>
              <a:ext uri="{FF2B5EF4-FFF2-40B4-BE49-F238E27FC236}">
                <a16:creationId xmlns:a16="http://schemas.microsoft.com/office/drawing/2014/main" id="{E64ADD46-8428-45B5-A200-0F75EBC2A4DD}"/>
              </a:ext>
            </a:extLst>
          </p:cNvPr>
          <p:cNvSpPr txBox="1"/>
          <p:nvPr/>
        </p:nvSpPr>
        <p:spPr>
          <a:xfrm>
            <a:off x="6173917" y="3554638"/>
            <a:ext cx="520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#1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215" name="文本框 214">
            <a:extLst>
              <a:ext uri="{FF2B5EF4-FFF2-40B4-BE49-F238E27FC236}">
                <a16:creationId xmlns:a16="http://schemas.microsoft.com/office/drawing/2014/main" id="{6EBAAFFE-8103-4693-AAC9-E9DE64302A84}"/>
              </a:ext>
            </a:extLst>
          </p:cNvPr>
          <p:cNvSpPr txBox="1"/>
          <p:nvPr/>
        </p:nvSpPr>
        <p:spPr>
          <a:xfrm>
            <a:off x="4675913" y="3982977"/>
            <a:ext cx="46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#2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cxnSp>
        <p:nvCxnSpPr>
          <p:cNvPr id="216" name="直接连接符 215">
            <a:extLst>
              <a:ext uri="{FF2B5EF4-FFF2-40B4-BE49-F238E27FC236}">
                <a16:creationId xmlns:a16="http://schemas.microsoft.com/office/drawing/2014/main" id="{0BB1543F-AE5B-414E-9B43-C01B5E2D46AC}"/>
              </a:ext>
            </a:extLst>
          </p:cNvPr>
          <p:cNvCxnSpPr>
            <a:cxnSpLocks/>
          </p:cNvCxnSpPr>
          <p:nvPr/>
        </p:nvCxnSpPr>
        <p:spPr>
          <a:xfrm>
            <a:off x="6102957" y="3739304"/>
            <a:ext cx="21066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接连接符 216">
            <a:extLst>
              <a:ext uri="{FF2B5EF4-FFF2-40B4-BE49-F238E27FC236}">
                <a16:creationId xmlns:a16="http://schemas.microsoft.com/office/drawing/2014/main" id="{CFC5F4E4-C2D6-4939-9E15-CDA399E49F86}"/>
              </a:ext>
            </a:extLst>
          </p:cNvPr>
          <p:cNvCxnSpPr>
            <a:endCxn id="213" idx="0"/>
          </p:cNvCxnSpPr>
          <p:nvPr/>
        </p:nvCxnSpPr>
        <p:spPr>
          <a:xfrm>
            <a:off x="5956473" y="4336184"/>
            <a:ext cx="2112" cy="20843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连接符 217">
            <a:extLst>
              <a:ext uri="{FF2B5EF4-FFF2-40B4-BE49-F238E27FC236}">
                <a16:creationId xmlns:a16="http://schemas.microsoft.com/office/drawing/2014/main" id="{F899B42C-312D-4D1E-A49E-CCE37459F835}"/>
              </a:ext>
            </a:extLst>
          </p:cNvPr>
          <p:cNvCxnSpPr>
            <a:cxnSpLocks/>
            <a:stCxn id="123" idx="1"/>
            <a:endCxn id="215" idx="3"/>
          </p:cNvCxnSpPr>
          <p:nvPr/>
        </p:nvCxnSpPr>
        <p:spPr>
          <a:xfrm flipH="1" flipV="1">
            <a:off x="5138320" y="4167643"/>
            <a:ext cx="216188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47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11" grpId="0"/>
      <p:bldP spid="213" grpId="0"/>
      <p:bldP spid="214" grpId="0"/>
      <p:bldP spid="215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4586612" y="1136552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Implementation Techniques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4DB39B8-FB59-492D-92B6-5FBD234833A9}"/>
              </a:ext>
            </a:extLst>
          </p:cNvPr>
          <p:cNvGrpSpPr/>
          <p:nvPr/>
        </p:nvGrpSpPr>
        <p:grpSpPr>
          <a:xfrm>
            <a:off x="432416" y="3094201"/>
            <a:ext cx="2431807" cy="788317"/>
            <a:chOff x="1989054" y="2840737"/>
            <a:chExt cx="2431807" cy="78831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BA74720-8C5A-4717-9EF2-EE29315671C1}"/>
                </a:ext>
              </a:extLst>
            </p:cNvPr>
            <p:cNvSpPr txBox="1"/>
            <p:nvPr/>
          </p:nvSpPr>
          <p:spPr>
            <a:xfrm>
              <a:off x="1989054" y="3105834"/>
              <a:ext cx="2431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代理模式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3C42F0-ECDA-4B62-8F35-E2346E9AA4F9}"/>
                </a:ext>
              </a:extLst>
            </p:cNvPr>
            <p:cNvSpPr txBox="1"/>
            <p:nvPr/>
          </p:nvSpPr>
          <p:spPr>
            <a:xfrm>
              <a:off x="1989054" y="2840737"/>
              <a:ext cx="21158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Proxy Mode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A56ECF2-ACB0-4068-A619-1461CE854E3B}"/>
              </a:ext>
            </a:extLst>
          </p:cNvPr>
          <p:cNvGrpSpPr/>
          <p:nvPr/>
        </p:nvGrpSpPr>
        <p:grpSpPr>
          <a:xfrm>
            <a:off x="413563" y="2028961"/>
            <a:ext cx="2948202" cy="807438"/>
            <a:chOff x="1970201" y="2821616"/>
            <a:chExt cx="2948202" cy="80743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0535B4A-F287-4A9D-9409-B283ABE8F93A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最佳构建层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8E68E94-A260-4258-96AF-B381452FDEC6}"/>
                </a:ext>
              </a:extLst>
            </p:cNvPr>
            <p:cNvSpPr txBox="1"/>
            <p:nvPr/>
          </p:nvSpPr>
          <p:spPr>
            <a:xfrm>
              <a:off x="1989055" y="2821616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Builder Level</a:t>
              </a:r>
              <a:endPara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7D6AA72-C446-44FF-8FD2-F8FFEBA5389F}"/>
              </a:ext>
            </a:extLst>
          </p:cNvPr>
          <p:cNvGrpSpPr/>
          <p:nvPr/>
        </p:nvGrpSpPr>
        <p:grpSpPr>
          <a:xfrm>
            <a:off x="413563" y="4140320"/>
            <a:ext cx="2948202" cy="817155"/>
            <a:chOff x="1970201" y="2811899"/>
            <a:chExt cx="2948202" cy="81715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CA42E55-5C26-44A0-A7BE-AAE34B798F09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数组升维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2766900-D38A-4084-897F-B0B373A87847}"/>
                </a:ext>
              </a:extLst>
            </p:cNvPr>
            <p:cNvSpPr txBox="1"/>
            <p:nvPr/>
          </p:nvSpPr>
          <p:spPr>
            <a:xfrm>
              <a:off x="1989055" y="2811899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Array Ascending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1FA35A8-9337-4973-B2D3-5C66FF36D178}"/>
              </a:ext>
            </a:extLst>
          </p:cNvPr>
          <p:cNvGrpSpPr/>
          <p:nvPr/>
        </p:nvGrpSpPr>
        <p:grpSpPr>
          <a:xfrm>
            <a:off x="413563" y="5215277"/>
            <a:ext cx="3062502" cy="860260"/>
            <a:chOff x="1970201" y="2768794"/>
            <a:chExt cx="3062502" cy="860260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C341019-E25F-4339-A554-2545DCEA3ED0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重采样特例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8666782-AA5A-4DFB-BAFD-2745D3771012}"/>
                </a:ext>
              </a:extLst>
            </p:cNvPr>
            <p:cNvSpPr txBox="1"/>
            <p:nvPr/>
          </p:nvSpPr>
          <p:spPr>
            <a:xfrm>
              <a:off x="1989055" y="2768794"/>
              <a:ext cx="30436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Exception of Resampling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sp>
        <p:nvSpPr>
          <p:cNvPr id="116" name="矩形 115">
            <a:extLst>
              <a:ext uri="{FF2B5EF4-FFF2-40B4-BE49-F238E27FC236}">
                <a16:creationId xmlns:a16="http://schemas.microsoft.com/office/drawing/2014/main" id="{6D8A1C55-DB50-4295-BCCA-CC9B1E07741F}"/>
              </a:ext>
            </a:extLst>
          </p:cNvPr>
          <p:cNvSpPr/>
          <p:nvPr/>
        </p:nvSpPr>
        <p:spPr>
          <a:xfrm>
            <a:off x="3936525" y="3794864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60000">
                <a:schemeClr val="accent2"/>
              </a:gs>
              <a:gs pos="64000">
                <a:schemeClr val="tx1"/>
              </a:gs>
              <a:gs pos="100000">
                <a:srgbClr val="0E192C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3D9DF187-546A-4AA8-B05E-D134671205C0}"/>
              </a:ext>
            </a:extLst>
          </p:cNvPr>
          <p:cNvSpPr/>
          <p:nvPr/>
        </p:nvSpPr>
        <p:spPr>
          <a:xfrm flipH="1">
            <a:off x="3476065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3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EEAE87D3-E332-44A9-883D-66AB6955A3FD}"/>
              </a:ext>
            </a:extLst>
          </p:cNvPr>
          <p:cNvSpPr/>
          <p:nvPr/>
        </p:nvSpPr>
        <p:spPr>
          <a:xfrm>
            <a:off x="5354507" y="3589380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1D1D21EB-DFCE-4B1A-9024-A7D7C8D539E5}"/>
              </a:ext>
            </a:extLst>
          </p:cNvPr>
          <p:cNvSpPr/>
          <p:nvPr/>
        </p:nvSpPr>
        <p:spPr>
          <a:xfrm>
            <a:off x="5765476" y="3589380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37000">
                <a:schemeClr val="accent6"/>
              </a:gs>
              <a:gs pos="38000">
                <a:schemeClr val="tx1"/>
              </a:gs>
              <a:gs pos="100000">
                <a:srgbClr val="0E192C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AF1FC3DA-2DD9-42FA-998D-2C64BBCEE294}"/>
              </a:ext>
            </a:extLst>
          </p:cNvPr>
          <p:cNvSpPr/>
          <p:nvPr/>
        </p:nvSpPr>
        <p:spPr>
          <a:xfrm>
            <a:off x="5354508" y="4000349"/>
            <a:ext cx="334590" cy="334590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113FEF05-AF79-4C80-8268-56EACD6588A4}"/>
              </a:ext>
            </a:extLst>
          </p:cNvPr>
          <p:cNvSpPr/>
          <p:nvPr/>
        </p:nvSpPr>
        <p:spPr>
          <a:xfrm>
            <a:off x="5765477" y="4000349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37000">
                <a:schemeClr val="accent6"/>
              </a:gs>
              <a:gs pos="38000">
                <a:schemeClr val="tx1"/>
              </a:gs>
              <a:gs pos="100000">
                <a:srgbClr val="0E192C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53F8BEF9-9533-45F0-9155-54602C4E72FE}"/>
              </a:ext>
            </a:extLst>
          </p:cNvPr>
          <p:cNvSpPr/>
          <p:nvPr/>
        </p:nvSpPr>
        <p:spPr>
          <a:xfrm flipH="1">
            <a:off x="5099532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2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57729F01-9D57-412D-9B80-6E4AE766BA9F}"/>
              </a:ext>
            </a:extLst>
          </p:cNvPr>
          <p:cNvSpPr/>
          <p:nvPr/>
        </p:nvSpPr>
        <p:spPr>
          <a:xfrm>
            <a:off x="6722999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0DCC513B-4E9F-4593-8A03-E324525C7D66}"/>
              </a:ext>
            </a:extLst>
          </p:cNvPr>
          <p:cNvSpPr/>
          <p:nvPr/>
        </p:nvSpPr>
        <p:spPr>
          <a:xfrm>
            <a:off x="7133968" y="3178411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425486A1-E41E-4504-89B5-F4BD45C9B0E4}"/>
              </a:ext>
            </a:extLst>
          </p:cNvPr>
          <p:cNvSpPr/>
          <p:nvPr/>
        </p:nvSpPr>
        <p:spPr>
          <a:xfrm>
            <a:off x="7544937" y="3178411"/>
            <a:ext cx="334590" cy="334590"/>
          </a:xfrm>
          <a:prstGeom prst="rect">
            <a:avLst/>
          </a:prstGeom>
          <a:gradFill>
            <a:gsLst>
              <a:gs pos="0">
                <a:schemeClr val="accent5"/>
              </a:gs>
              <a:gs pos="76000">
                <a:schemeClr val="tx1"/>
              </a:gs>
              <a:gs pos="75000">
                <a:schemeClr val="accent5"/>
              </a:gs>
              <a:gs pos="100000">
                <a:schemeClr val="tx1"/>
              </a:gs>
            </a:gsLst>
            <a:lin ang="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99C68BCB-B4AB-4F66-801A-890E68011D7B}"/>
              </a:ext>
            </a:extLst>
          </p:cNvPr>
          <p:cNvSpPr/>
          <p:nvPr/>
        </p:nvSpPr>
        <p:spPr>
          <a:xfrm>
            <a:off x="6723000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F4433037-E0C4-4187-BCC4-F7BBCC18E7C3}"/>
              </a:ext>
            </a:extLst>
          </p:cNvPr>
          <p:cNvSpPr/>
          <p:nvPr/>
        </p:nvSpPr>
        <p:spPr>
          <a:xfrm>
            <a:off x="7133969" y="3589380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1B58134F-FF30-4A43-899A-D100164C427F}"/>
              </a:ext>
            </a:extLst>
          </p:cNvPr>
          <p:cNvSpPr/>
          <p:nvPr/>
        </p:nvSpPr>
        <p:spPr>
          <a:xfrm>
            <a:off x="7544937" y="3589380"/>
            <a:ext cx="334590" cy="334590"/>
          </a:xfrm>
          <a:prstGeom prst="rect">
            <a:avLst/>
          </a:prstGeom>
          <a:gradFill>
            <a:gsLst>
              <a:gs pos="0">
                <a:schemeClr val="accent5"/>
              </a:gs>
              <a:gs pos="76000">
                <a:schemeClr val="tx1"/>
              </a:gs>
              <a:gs pos="75000">
                <a:schemeClr val="accent5"/>
              </a:gs>
              <a:gs pos="100000">
                <a:schemeClr val="tx1"/>
              </a:gs>
            </a:gsLst>
            <a:lin ang="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4EC91A22-6442-42C4-8DD3-6CC73AEBD198}"/>
              </a:ext>
            </a:extLst>
          </p:cNvPr>
          <p:cNvSpPr/>
          <p:nvPr/>
        </p:nvSpPr>
        <p:spPr>
          <a:xfrm>
            <a:off x="6723000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E67BC0F1-74AE-43D3-8756-005A98883C01}"/>
              </a:ext>
            </a:extLst>
          </p:cNvPr>
          <p:cNvSpPr/>
          <p:nvPr/>
        </p:nvSpPr>
        <p:spPr>
          <a:xfrm>
            <a:off x="7133969" y="4000349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6C8CD3DD-168F-44D3-96B3-B9F0216E724D}"/>
              </a:ext>
            </a:extLst>
          </p:cNvPr>
          <p:cNvSpPr/>
          <p:nvPr/>
        </p:nvSpPr>
        <p:spPr>
          <a:xfrm>
            <a:off x="7544937" y="4000349"/>
            <a:ext cx="334590" cy="334590"/>
          </a:xfrm>
          <a:prstGeom prst="rect">
            <a:avLst/>
          </a:prstGeom>
          <a:gradFill>
            <a:gsLst>
              <a:gs pos="0">
                <a:schemeClr val="accent5"/>
              </a:gs>
              <a:gs pos="76000">
                <a:schemeClr val="tx1"/>
              </a:gs>
              <a:gs pos="75000">
                <a:schemeClr val="accent5"/>
              </a:gs>
              <a:gs pos="100000">
                <a:schemeClr val="tx1"/>
              </a:gs>
            </a:gsLst>
            <a:lin ang="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CF33A8A8-0D61-477D-9864-324B8C03CD4B}"/>
              </a:ext>
            </a:extLst>
          </p:cNvPr>
          <p:cNvSpPr/>
          <p:nvPr/>
        </p:nvSpPr>
        <p:spPr>
          <a:xfrm>
            <a:off x="6723000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A2BAEC9C-6B06-42EF-A75F-76F542CEC98F}"/>
              </a:ext>
            </a:extLst>
          </p:cNvPr>
          <p:cNvSpPr/>
          <p:nvPr/>
        </p:nvSpPr>
        <p:spPr>
          <a:xfrm>
            <a:off x="7133969" y="4411318"/>
            <a:ext cx="334590" cy="334590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33D09ACF-26BD-4F94-9E1B-9C772F8B2DB2}"/>
              </a:ext>
            </a:extLst>
          </p:cNvPr>
          <p:cNvSpPr/>
          <p:nvPr/>
        </p:nvSpPr>
        <p:spPr>
          <a:xfrm>
            <a:off x="7544937" y="4411318"/>
            <a:ext cx="334590" cy="334590"/>
          </a:xfrm>
          <a:prstGeom prst="rect">
            <a:avLst/>
          </a:prstGeom>
          <a:gradFill>
            <a:gsLst>
              <a:gs pos="0">
                <a:schemeClr val="accent5"/>
              </a:gs>
              <a:gs pos="76000">
                <a:schemeClr val="tx1"/>
              </a:gs>
              <a:gs pos="75000">
                <a:schemeClr val="accent5"/>
              </a:gs>
              <a:gs pos="100000">
                <a:schemeClr val="tx1"/>
              </a:gs>
            </a:gsLst>
            <a:lin ang="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EDECE877-DBD0-44D2-BFF2-18A767B65B18}"/>
              </a:ext>
            </a:extLst>
          </p:cNvPr>
          <p:cNvSpPr/>
          <p:nvPr/>
        </p:nvSpPr>
        <p:spPr>
          <a:xfrm flipH="1">
            <a:off x="6878992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1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989FA34A-4F11-4A3F-9014-D7DCD1C2FAC3}"/>
              </a:ext>
            </a:extLst>
          </p:cNvPr>
          <p:cNvSpPr/>
          <p:nvPr/>
        </p:nvSpPr>
        <p:spPr>
          <a:xfrm>
            <a:off x="8658454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矩形 147">
            <a:extLst>
              <a:ext uri="{FF2B5EF4-FFF2-40B4-BE49-F238E27FC236}">
                <a16:creationId xmlns:a16="http://schemas.microsoft.com/office/drawing/2014/main" id="{14041560-0912-4C70-ADDF-AB952C9053C9}"/>
              </a:ext>
            </a:extLst>
          </p:cNvPr>
          <p:cNvSpPr/>
          <p:nvPr/>
        </p:nvSpPr>
        <p:spPr>
          <a:xfrm>
            <a:off x="9069423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>
            <a:extLst>
              <a:ext uri="{FF2B5EF4-FFF2-40B4-BE49-F238E27FC236}">
                <a16:creationId xmlns:a16="http://schemas.microsoft.com/office/drawing/2014/main" id="{3061C4F8-41AC-4994-9F11-28C9E8917073}"/>
              </a:ext>
            </a:extLst>
          </p:cNvPr>
          <p:cNvSpPr/>
          <p:nvPr/>
        </p:nvSpPr>
        <p:spPr>
          <a:xfrm>
            <a:off x="9480392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>
            <a:extLst>
              <a:ext uri="{FF2B5EF4-FFF2-40B4-BE49-F238E27FC236}">
                <a16:creationId xmlns:a16="http://schemas.microsoft.com/office/drawing/2014/main" id="{68179D6C-B7E4-4D89-A6A3-82F59BEC3D97}"/>
              </a:ext>
            </a:extLst>
          </p:cNvPr>
          <p:cNvSpPr/>
          <p:nvPr/>
        </p:nvSpPr>
        <p:spPr>
          <a:xfrm>
            <a:off x="9891361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>
            <a:extLst>
              <a:ext uri="{FF2B5EF4-FFF2-40B4-BE49-F238E27FC236}">
                <a16:creationId xmlns:a16="http://schemas.microsoft.com/office/drawing/2014/main" id="{010822F4-81BC-4DB3-9DEB-6EFB9E52125C}"/>
              </a:ext>
            </a:extLst>
          </p:cNvPr>
          <p:cNvSpPr/>
          <p:nvPr/>
        </p:nvSpPr>
        <p:spPr>
          <a:xfrm>
            <a:off x="10302329" y="2356473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>
            <a:extLst>
              <a:ext uri="{FF2B5EF4-FFF2-40B4-BE49-F238E27FC236}">
                <a16:creationId xmlns:a16="http://schemas.microsoft.com/office/drawing/2014/main" id="{DBF35461-CAEE-4D23-8318-183FBC8DA043}"/>
              </a:ext>
            </a:extLst>
          </p:cNvPr>
          <p:cNvSpPr/>
          <p:nvPr/>
        </p:nvSpPr>
        <p:spPr>
          <a:xfrm>
            <a:off x="10713299" y="2356473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56000">
                <a:schemeClr val="tx1"/>
              </a:gs>
              <a:gs pos="51000">
                <a:schemeClr val="accent4"/>
              </a:gs>
              <a:gs pos="100000">
                <a:schemeClr val="tx1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B247B33A-C857-48A7-853E-07FBD71AAF57}"/>
              </a:ext>
            </a:extLst>
          </p:cNvPr>
          <p:cNvSpPr/>
          <p:nvPr/>
        </p:nvSpPr>
        <p:spPr>
          <a:xfrm>
            <a:off x="8658455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>
            <a:extLst>
              <a:ext uri="{FF2B5EF4-FFF2-40B4-BE49-F238E27FC236}">
                <a16:creationId xmlns:a16="http://schemas.microsoft.com/office/drawing/2014/main" id="{E2985C84-8C41-4B24-8CA1-5790ACA7CE6C}"/>
              </a:ext>
            </a:extLst>
          </p:cNvPr>
          <p:cNvSpPr/>
          <p:nvPr/>
        </p:nvSpPr>
        <p:spPr>
          <a:xfrm>
            <a:off x="9069424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>
            <a:extLst>
              <a:ext uri="{FF2B5EF4-FFF2-40B4-BE49-F238E27FC236}">
                <a16:creationId xmlns:a16="http://schemas.microsoft.com/office/drawing/2014/main" id="{72277D48-A6BC-41CB-879B-3E2BB56A0848}"/>
              </a:ext>
            </a:extLst>
          </p:cNvPr>
          <p:cNvSpPr/>
          <p:nvPr/>
        </p:nvSpPr>
        <p:spPr>
          <a:xfrm>
            <a:off x="9480392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>
            <a:extLst>
              <a:ext uri="{FF2B5EF4-FFF2-40B4-BE49-F238E27FC236}">
                <a16:creationId xmlns:a16="http://schemas.microsoft.com/office/drawing/2014/main" id="{51C74BEA-DA97-4E01-AE30-F4D083A701A8}"/>
              </a:ext>
            </a:extLst>
          </p:cNvPr>
          <p:cNvSpPr/>
          <p:nvPr/>
        </p:nvSpPr>
        <p:spPr>
          <a:xfrm>
            <a:off x="9891361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矩形 158">
            <a:extLst>
              <a:ext uri="{FF2B5EF4-FFF2-40B4-BE49-F238E27FC236}">
                <a16:creationId xmlns:a16="http://schemas.microsoft.com/office/drawing/2014/main" id="{37F1D4DD-8CF2-410D-A3D9-F9E43CEF90A7}"/>
              </a:ext>
            </a:extLst>
          </p:cNvPr>
          <p:cNvSpPr/>
          <p:nvPr/>
        </p:nvSpPr>
        <p:spPr>
          <a:xfrm>
            <a:off x="10302329" y="2767442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>
            <a:extLst>
              <a:ext uri="{FF2B5EF4-FFF2-40B4-BE49-F238E27FC236}">
                <a16:creationId xmlns:a16="http://schemas.microsoft.com/office/drawing/2014/main" id="{B36C531B-2D3A-431C-BC5D-9BB77F4E3955}"/>
              </a:ext>
            </a:extLst>
          </p:cNvPr>
          <p:cNvSpPr/>
          <p:nvPr/>
        </p:nvSpPr>
        <p:spPr>
          <a:xfrm>
            <a:off x="10713299" y="2767442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56000">
                <a:schemeClr val="tx1"/>
              </a:gs>
              <a:gs pos="51000">
                <a:schemeClr val="accent4"/>
              </a:gs>
              <a:gs pos="100000">
                <a:schemeClr val="tx1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>
            <a:extLst>
              <a:ext uri="{FF2B5EF4-FFF2-40B4-BE49-F238E27FC236}">
                <a16:creationId xmlns:a16="http://schemas.microsoft.com/office/drawing/2014/main" id="{FC854048-7326-4BDF-91C2-2D4528A7F234}"/>
              </a:ext>
            </a:extLst>
          </p:cNvPr>
          <p:cNvSpPr/>
          <p:nvPr/>
        </p:nvSpPr>
        <p:spPr>
          <a:xfrm>
            <a:off x="8658455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B67226A9-E09D-432F-A5D6-7FF600C17F5D}"/>
              </a:ext>
            </a:extLst>
          </p:cNvPr>
          <p:cNvSpPr/>
          <p:nvPr/>
        </p:nvSpPr>
        <p:spPr>
          <a:xfrm>
            <a:off x="9069424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B1ABD011-9814-47A2-AC19-467323156E14}"/>
              </a:ext>
            </a:extLst>
          </p:cNvPr>
          <p:cNvSpPr/>
          <p:nvPr/>
        </p:nvSpPr>
        <p:spPr>
          <a:xfrm>
            <a:off x="9480392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A04F5415-5745-4ADC-88AB-A53A3A050929}"/>
              </a:ext>
            </a:extLst>
          </p:cNvPr>
          <p:cNvSpPr/>
          <p:nvPr/>
        </p:nvSpPr>
        <p:spPr>
          <a:xfrm>
            <a:off x="9891361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81E8C2F0-9513-41D4-B9A7-295B09791DBC}"/>
              </a:ext>
            </a:extLst>
          </p:cNvPr>
          <p:cNvSpPr/>
          <p:nvPr/>
        </p:nvSpPr>
        <p:spPr>
          <a:xfrm>
            <a:off x="10302329" y="3178411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16D536F6-7898-4B0B-A335-C64639F1C4A7}"/>
              </a:ext>
            </a:extLst>
          </p:cNvPr>
          <p:cNvSpPr/>
          <p:nvPr/>
        </p:nvSpPr>
        <p:spPr>
          <a:xfrm>
            <a:off x="10713299" y="3178411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56000">
                <a:schemeClr val="tx1"/>
              </a:gs>
              <a:gs pos="51000">
                <a:schemeClr val="accent4"/>
              </a:gs>
              <a:gs pos="100000">
                <a:schemeClr val="tx1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id="{97ACB83A-BBE1-45FF-AED8-3B143B0DEECC}"/>
              </a:ext>
            </a:extLst>
          </p:cNvPr>
          <p:cNvSpPr/>
          <p:nvPr/>
        </p:nvSpPr>
        <p:spPr>
          <a:xfrm>
            <a:off x="8658455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8E887443-DC05-47C2-A7E0-7690930B3EAE}"/>
              </a:ext>
            </a:extLst>
          </p:cNvPr>
          <p:cNvSpPr/>
          <p:nvPr/>
        </p:nvSpPr>
        <p:spPr>
          <a:xfrm>
            <a:off x="9069424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126E9C0D-6B7E-428B-9A35-F375462596DC}"/>
              </a:ext>
            </a:extLst>
          </p:cNvPr>
          <p:cNvSpPr/>
          <p:nvPr/>
        </p:nvSpPr>
        <p:spPr>
          <a:xfrm>
            <a:off x="9480392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DB99F1CA-E8A7-498F-9590-EA8D1471EFC7}"/>
              </a:ext>
            </a:extLst>
          </p:cNvPr>
          <p:cNvSpPr/>
          <p:nvPr/>
        </p:nvSpPr>
        <p:spPr>
          <a:xfrm>
            <a:off x="9891361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C2108491-0FF0-4D2E-9804-17B4450A0DFA}"/>
              </a:ext>
            </a:extLst>
          </p:cNvPr>
          <p:cNvSpPr/>
          <p:nvPr/>
        </p:nvSpPr>
        <p:spPr>
          <a:xfrm>
            <a:off x="10302329" y="3589380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BFA03947-A0C7-40F3-A2CA-AB43C3BB85CD}"/>
              </a:ext>
            </a:extLst>
          </p:cNvPr>
          <p:cNvSpPr/>
          <p:nvPr/>
        </p:nvSpPr>
        <p:spPr>
          <a:xfrm>
            <a:off x="10713299" y="3589380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56000">
                <a:schemeClr val="tx1"/>
              </a:gs>
              <a:gs pos="51000">
                <a:schemeClr val="accent4"/>
              </a:gs>
              <a:gs pos="100000">
                <a:schemeClr val="tx1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>
            <a:extLst>
              <a:ext uri="{FF2B5EF4-FFF2-40B4-BE49-F238E27FC236}">
                <a16:creationId xmlns:a16="http://schemas.microsoft.com/office/drawing/2014/main" id="{0905C0A4-5FE2-4F09-B2F3-471866A22CC9}"/>
              </a:ext>
            </a:extLst>
          </p:cNvPr>
          <p:cNvSpPr/>
          <p:nvPr/>
        </p:nvSpPr>
        <p:spPr>
          <a:xfrm>
            <a:off x="8658455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>
            <a:extLst>
              <a:ext uri="{FF2B5EF4-FFF2-40B4-BE49-F238E27FC236}">
                <a16:creationId xmlns:a16="http://schemas.microsoft.com/office/drawing/2014/main" id="{3875E2DA-91DE-48D6-A254-164DB241A365}"/>
              </a:ext>
            </a:extLst>
          </p:cNvPr>
          <p:cNvSpPr/>
          <p:nvPr/>
        </p:nvSpPr>
        <p:spPr>
          <a:xfrm>
            <a:off x="9069424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矩形 180">
            <a:extLst>
              <a:ext uri="{FF2B5EF4-FFF2-40B4-BE49-F238E27FC236}">
                <a16:creationId xmlns:a16="http://schemas.microsoft.com/office/drawing/2014/main" id="{E9F93D44-5758-48FE-9106-93D67A7F41BC}"/>
              </a:ext>
            </a:extLst>
          </p:cNvPr>
          <p:cNvSpPr/>
          <p:nvPr/>
        </p:nvSpPr>
        <p:spPr>
          <a:xfrm>
            <a:off x="9480392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矩形 181">
            <a:extLst>
              <a:ext uri="{FF2B5EF4-FFF2-40B4-BE49-F238E27FC236}">
                <a16:creationId xmlns:a16="http://schemas.microsoft.com/office/drawing/2014/main" id="{07C43C96-BB73-472B-809C-94E67056B7C4}"/>
              </a:ext>
            </a:extLst>
          </p:cNvPr>
          <p:cNvSpPr/>
          <p:nvPr/>
        </p:nvSpPr>
        <p:spPr>
          <a:xfrm>
            <a:off x="9891361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A49C5B4A-88BE-49A4-9484-5C3E0BD7455C}"/>
              </a:ext>
            </a:extLst>
          </p:cNvPr>
          <p:cNvSpPr/>
          <p:nvPr/>
        </p:nvSpPr>
        <p:spPr>
          <a:xfrm>
            <a:off x="10302329" y="400034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6B8EAE27-1BA3-463B-B864-BDE60B6BC31E}"/>
              </a:ext>
            </a:extLst>
          </p:cNvPr>
          <p:cNvSpPr/>
          <p:nvPr/>
        </p:nvSpPr>
        <p:spPr>
          <a:xfrm>
            <a:off x="10713299" y="4000348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56000">
                <a:schemeClr val="tx1"/>
              </a:gs>
              <a:gs pos="51000">
                <a:schemeClr val="accent4"/>
              </a:gs>
              <a:gs pos="100000">
                <a:schemeClr val="tx1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矩形 186">
            <a:extLst>
              <a:ext uri="{FF2B5EF4-FFF2-40B4-BE49-F238E27FC236}">
                <a16:creationId xmlns:a16="http://schemas.microsoft.com/office/drawing/2014/main" id="{B7938DAF-43A3-4A56-B744-E8EAB1093A37}"/>
              </a:ext>
            </a:extLst>
          </p:cNvPr>
          <p:cNvSpPr/>
          <p:nvPr/>
        </p:nvSpPr>
        <p:spPr>
          <a:xfrm>
            <a:off x="8658455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0285447D-C9CC-494D-B550-EA022D44BB67}"/>
              </a:ext>
            </a:extLst>
          </p:cNvPr>
          <p:cNvSpPr/>
          <p:nvPr/>
        </p:nvSpPr>
        <p:spPr>
          <a:xfrm>
            <a:off x="9069424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43C3CE16-6D99-4AEB-8B53-19980A8A48D4}"/>
              </a:ext>
            </a:extLst>
          </p:cNvPr>
          <p:cNvSpPr/>
          <p:nvPr/>
        </p:nvSpPr>
        <p:spPr>
          <a:xfrm>
            <a:off x="9480392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矩形 189">
            <a:extLst>
              <a:ext uri="{FF2B5EF4-FFF2-40B4-BE49-F238E27FC236}">
                <a16:creationId xmlns:a16="http://schemas.microsoft.com/office/drawing/2014/main" id="{5DBF99B2-22D0-4C68-82CB-3694986074A7}"/>
              </a:ext>
            </a:extLst>
          </p:cNvPr>
          <p:cNvSpPr/>
          <p:nvPr/>
        </p:nvSpPr>
        <p:spPr>
          <a:xfrm>
            <a:off x="9891361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矩形 190">
            <a:extLst>
              <a:ext uri="{FF2B5EF4-FFF2-40B4-BE49-F238E27FC236}">
                <a16:creationId xmlns:a16="http://schemas.microsoft.com/office/drawing/2014/main" id="{1223DC77-B52C-44EF-8E85-22F2D8B9600F}"/>
              </a:ext>
            </a:extLst>
          </p:cNvPr>
          <p:cNvSpPr/>
          <p:nvPr/>
        </p:nvSpPr>
        <p:spPr>
          <a:xfrm>
            <a:off x="10302329" y="4411318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矩形 191">
            <a:extLst>
              <a:ext uri="{FF2B5EF4-FFF2-40B4-BE49-F238E27FC236}">
                <a16:creationId xmlns:a16="http://schemas.microsoft.com/office/drawing/2014/main" id="{ED954040-7C83-4163-A756-2470A2BE4F81}"/>
              </a:ext>
            </a:extLst>
          </p:cNvPr>
          <p:cNvSpPr/>
          <p:nvPr/>
        </p:nvSpPr>
        <p:spPr>
          <a:xfrm>
            <a:off x="10713299" y="4411318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56000">
                <a:schemeClr val="tx1"/>
              </a:gs>
              <a:gs pos="51000">
                <a:schemeClr val="accent4"/>
              </a:gs>
              <a:gs pos="100000">
                <a:schemeClr val="tx1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>
            <a:extLst>
              <a:ext uri="{FF2B5EF4-FFF2-40B4-BE49-F238E27FC236}">
                <a16:creationId xmlns:a16="http://schemas.microsoft.com/office/drawing/2014/main" id="{138513BE-3340-47C5-B202-89C6654EC46D}"/>
              </a:ext>
            </a:extLst>
          </p:cNvPr>
          <p:cNvSpPr/>
          <p:nvPr/>
        </p:nvSpPr>
        <p:spPr>
          <a:xfrm>
            <a:off x="8658455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矩形 195">
            <a:extLst>
              <a:ext uri="{FF2B5EF4-FFF2-40B4-BE49-F238E27FC236}">
                <a16:creationId xmlns:a16="http://schemas.microsoft.com/office/drawing/2014/main" id="{D9081EEA-9FF5-4250-BD10-A44570210031}"/>
              </a:ext>
            </a:extLst>
          </p:cNvPr>
          <p:cNvSpPr/>
          <p:nvPr/>
        </p:nvSpPr>
        <p:spPr>
          <a:xfrm>
            <a:off x="9069424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矩形 196">
            <a:extLst>
              <a:ext uri="{FF2B5EF4-FFF2-40B4-BE49-F238E27FC236}">
                <a16:creationId xmlns:a16="http://schemas.microsoft.com/office/drawing/2014/main" id="{DDE7EB07-AAF7-406C-9BAB-5DDBE3B46491}"/>
              </a:ext>
            </a:extLst>
          </p:cNvPr>
          <p:cNvSpPr/>
          <p:nvPr/>
        </p:nvSpPr>
        <p:spPr>
          <a:xfrm>
            <a:off x="9480392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矩形 197">
            <a:extLst>
              <a:ext uri="{FF2B5EF4-FFF2-40B4-BE49-F238E27FC236}">
                <a16:creationId xmlns:a16="http://schemas.microsoft.com/office/drawing/2014/main" id="{1F0FC441-0C0A-4F81-B6FF-F50A3FDF780C}"/>
              </a:ext>
            </a:extLst>
          </p:cNvPr>
          <p:cNvSpPr/>
          <p:nvPr/>
        </p:nvSpPr>
        <p:spPr>
          <a:xfrm>
            <a:off x="9891361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矩形 198">
            <a:extLst>
              <a:ext uri="{FF2B5EF4-FFF2-40B4-BE49-F238E27FC236}">
                <a16:creationId xmlns:a16="http://schemas.microsoft.com/office/drawing/2014/main" id="{1E26DFF7-5372-4AFA-9B2D-7B709F2770A6}"/>
              </a:ext>
            </a:extLst>
          </p:cNvPr>
          <p:cNvSpPr/>
          <p:nvPr/>
        </p:nvSpPr>
        <p:spPr>
          <a:xfrm>
            <a:off x="10302329" y="4822286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>
            <a:extLst>
              <a:ext uri="{FF2B5EF4-FFF2-40B4-BE49-F238E27FC236}">
                <a16:creationId xmlns:a16="http://schemas.microsoft.com/office/drawing/2014/main" id="{C56A3D6A-A455-4996-824B-824FFA2A351B}"/>
              </a:ext>
            </a:extLst>
          </p:cNvPr>
          <p:cNvSpPr/>
          <p:nvPr/>
        </p:nvSpPr>
        <p:spPr>
          <a:xfrm>
            <a:off x="10713299" y="4822286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56000">
                <a:schemeClr val="tx1"/>
              </a:gs>
              <a:gs pos="51000">
                <a:schemeClr val="accent4"/>
              </a:gs>
              <a:gs pos="100000">
                <a:schemeClr val="tx1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>
            <a:extLst>
              <a:ext uri="{FF2B5EF4-FFF2-40B4-BE49-F238E27FC236}">
                <a16:creationId xmlns:a16="http://schemas.microsoft.com/office/drawing/2014/main" id="{F6E504C9-AE7F-4CAB-BE0D-981B58BB95D7}"/>
              </a:ext>
            </a:extLst>
          </p:cNvPr>
          <p:cNvSpPr/>
          <p:nvPr/>
        </p:nvSpPr>
        <p:spPr>
          <a:xfrm>
            <a:off x="8658455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>
            <a:extLst>
              <a:ext uri="{FF2B5EF4-FFF2-40B4-BE49-F238E27FC236}">
                <a16:creationId xmlns:a16="http://schemas.microsoft.com/office/drawing/2014/main" id="{E8E12F7B-998B-4EAD-A234-D7D666535944}"/>
              </a:ext>
            </a:extLst>
          </p:cNvPr>
          <p:cNvSpPr/>
          <p:nvPr/>
        </p:nvSpPr>
        <p:spPr>
          <a:xfrm>
            <a:off x="9069424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>
            <a:extLst>
              <a:ext uri="{FF2B5EF4-FFF2-40B4-BE49-F238E27FC236}">
                <a16:creationId xmlns:a16="http://schemas.microsoft.com/office/drawing/2014/main" id="{DF0636CF-FBF6-4086-BDE6-303B4AB5A6A5}"/>
              </a:ext>
            </a:extLst>
          </p:cNvPr>
          <p:cNvSpPr/>
          <p:nvPr/>
        </p:nvSpPr>
        <p:spPr>
          <a:xfrm>
            <a:off x="9480392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>
            <a:extLst>
              <a:ext uri="{FF2B5EF4-FFF2-40B4-BE49-F238E27FC236}">
                <a16:creationId xmlns:a16="http://schemas.microsoft.com/office/drawing/2014/main" id="{E1E672CB-E625-46F7-9BB4-5F247947F5CC}"/>
              </a:ext>
            </a:extLst>
          </p:cNvPr>
          <p:cNvSpPr/>
          <p:nvPr/>
        </p:nvSpPr>
        <p:spPr>
          <a:xfrm>
            <a:off x="9891361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>
            <a:extLst>
              <a:ext uri="{FF2B5EF4-FFF2-40B4-BE49-F238E27FC236}">
                <a16:creationId xmlns:a16="http://schemas.microsoft.com/office/drawing/2014/main" id="{3DD6DFDC-1B9B-41E4-BC20-29D6261A1EAA}"/>
              </a:ext>
            </a:extLst>
          </p:cNvPr>
          <p:cNvSpPr/>
          <p:nvPr/>
        </p:nvSpPr>
        <p:spPr>
          <a:xfrm>
            <a:off x="10302329" y="5233255"/>
            <a:ext cx="334590" cy="33459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>
            <a:extLst>
              <a:ext uri="{FF2B5EF4-FFF2-40B4-BE49-F238E27FC236}">
                <a16:creationId xmlns:a16="http://schemas.microsoft.com/office/drawing/2014/main" id="{0D85B443-0ADA-4A7F-BCE3-E6F72EF2039B}"/>
              </a:ext>
            </a:extLst>
          </p:cNvPr>
          <p:cNvSpPr/>
          <p:nvPr/>
        </p:nvSpPr>
        <p:spPr>
          <a:xfrm>
            <a:off x="10713299" y="5233255"/>
            <a:ext cx="334590" cy="33459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56000">
                <a:schemeClr val="tx1"/>
              </a:gs>
              <a:gs pos="51000">
                <a:schemeClr val="accent4"/>
              </a:gs>
              <a:gs pos="100000">
                <a:schemeClr val="tx1"/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EF5B4268-8E63-431E-B36A-3DA60576394B}"/>
              </a:ext>
            </a:extLst>
          </p:cNvPr>
          <p:cNvSpPr/>
          <p:nvPr/>
        </p:nvSpPr>
        <p:spPr>
          <a:xfrm flipH="1">
            <a:off x="9636385" y="5965829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id="{C16F36F0-7EB9-423A-8EA5-0CFFBE7DE027}"/>
              </a:ext>
            </a:extLst>
          </p:cNvPr>
          <p:cNvSpPr/>
          <p:nvPr/>
        </p:nvSpPr>
        <p:spPr>
          <a:xfrm>
            <a:off x="11124267" y="2356473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935B66FF-BB64-48D7-9897-477D9BF3E367}"/>
              </a:ext>
            </a:extLst>
          </p:cNvPr>
          <p:cNvSpPr/>
          <p:nvPr/>
        </p:nvSpPr>
        <p:spPr>
          <a:xfrm>
            <a:off x="11535236" y="2356473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矩形 220">
            <a:extLst>
              <a:ext uri="{FF2B5EF4-FFF2-40B4-BE49-F238E27FC236}">
                <a16:creationId xmlns:a16="http://schemas.microsoft.com/office/drawing/2014/main" id="{C76582B2-9FAF-40DE-9411-C5A7E4438C69}"/>
              </a:ext>
            </a:extLst>
          </p:cNvPr>
          <p:cNvSpPr/>
          <p:nvPr/>
        </p:nvSpPr>
        <p:spPr>
          <a:xfrm>
            <a:off x="11124267" y="2767442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78E3095E-8DCB-4A10-BE74-7CBD5F59C20D}"/>
              </a:ext>
            </a:extLst>
          </p:cNvPr>
          <p:cNvSpPr/>
          <p:nvPr/>
        </p:nvSpPr>
        <p:spPr>
          <a:xfrm>
            <a:off x="11535236" y="2767442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矩形 222">
            <a:extLst>
              <a:ext uri="{FF2B5EF4-FFF2-40B4-BE49-F238E27FC236}">
                <a16:creationId xmlns:a16="http://schemas.microsoft.com/office/drawing/2014/main" id="{08EF4C8B-1F8F-4999-92A5-99172C4474FA}"/>
              </a:ext>
            </a:extLst>
          </p:cNvPr>
          <p:cNvSpPr/>
          <p:nvPr/>
        </p:nvSpPr>
        <p:spPr>
          <a:xfrm>
            <a:off x="11124267" y="3178411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矩形 223">
            <a:extLst>
              <a:ext uri="{FF2B5EF4-FFF2-40B4-BE49-F238E27FC236}">
                <a16:creationId xmlns:a16="http://schemas.microsoft.com/office/drawing/2014/main" id="{62FB9F0F-737B-4EF8-B832-B8004E3DEADF}"/>
              </a:ext>
            </a:extLst>
          </p:cNvPr>
          <p:cNvSpPr/>
          <p:nvPr/>
        </p:nvSpPr>
        <p:spPr>
          <a:xfrm>
            <a:off x="11535236" y="3178411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矩形 225">
            <a:extLst>
              <a:ext uri="{FF2B5EF4-FFF2-40B4-BE49-F238E27FC236}">
                <a16:creationId xmlns:a16="http://schemas.microsoft.com/office/drawing/2014/main" id="{487D1A98-116D-4080-AD8C-349129507037}"/>
              </a:ext>
            </a:extLst>
          </p:cNvPr>
          <p:cNvSpPr/>
          <p:nvPr/>
        </p:nvSpPr>
        <p:spPr>
          <a:xfrm>
            <a:off x="11124267" y="3589380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矩形 226">
            <a:extLst>
              <a:ext uri="{FF2B5EF4-FFF2-40B4-BE49-F238E27FC236}">
                <a16:creationId xmlns:a16="http://schemas.microsoft.com/office/drawing/2014/main" id="{C6E1EAF2-CA5B-4390-BE8E-2108E6987552}"/>
              </a:ext>
            </a:extLst>
          </p:cNvPr>
          <p:cNvSpPr/>
          <p:nvPr/>
        </p:nvSpPr>
        <p:spPr>
          <a:xfrm>
            <a:off x="11535236" y="3589380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矩形 227">
            <a:extLst>
              <a:ext uri="{FF2B5EF4-FFF2-40B4-BE49-F238E27FC236}">
                <a16:creationId xmlns:a16="http://schemas.microsoft.com/office/drawing/2014/main" id="{9EB17F0E-CCE2-421D-A15B-37B07E08E162}"/>
              </a:ext>
            </a:extLst>
          </p:cNvPr>
          <p:cNvSpPr/>
          <p:nvPr/>
        </p:nvSpPr>
        <p:spPr>
          <a:xfrm>
            <a:off x="11124267" y="4000348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矩形 228">
            <a:extLst>
              <a:ext uri="{FF2B5EF4-FFF2-40B4-BE49-F238E27FC236}">
                <a16:creationId xmlns:a16="http://schemas.microsoft.com/office/drawing/2014/main" id="{164FC717-7F0C-4936-A935-264102653C22}"/>
              </a:ext>
            </a:extLst>
          </p:cNvPr>
          <p:cNvSpPr/>
          <p:nvPr/>
        </p:nvSpPr>
        <p:spPr>
          <a:xfrm>
            <a:off x="11535236" y="4000348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矩形 229">
            <a:extLst>
              <a:ext uri="{FF2B5EF4-FFF2-40B4-BE49-F238E27FC236}">
                <a16:creationId xmlns:a16="http://schemas.microsoft.com/office/drawing/2014/main" id="{BF94475C-1A49-49A8-986A-A7BA5ABC11DC}"/>
              </a:ext>
            </a:extLst>
          </p:cNvPr>
          <p:cNvSpPr/>
          <p:nvPr/>
        </p:nvSpPr>
        <p:spPr>
          <a:xfrm>
            <a:off x="11124267" y="4411318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>
            <a:extLst>
              <a:ext uri="{FF2B5EF4-FFF2-40B4-BE49-F238E27FC236}">
                <a16:creationId xmlns:a16="http://schemas.microsoft.com/office/drawing/2014/main" id="{90A4B4F0-CE42-4EE2-8E1A-4A647798CA21}"/>
              </a:ext>
            </a:extLst>
          </p:cNvPr>
          <p:cNvSpPr/>
          <p:nvPr/>
        </p:nvSpPr>
        <p:spPr>
          <a:xfrm>
            <a:off x="11535236" y="4411318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>
            <a:extLst>
              <a:ext uri="{FF2B5EF4-FFF2-40B4-BE49-F238E27FC236}">
                <a16:creationId xmlns:a16="http://schemas.microsoft.com/office/drawing/2014/main" id="{7952E4C9-6E08-4887-BCEF-928ABD51D566}"/>
              </a:ext>
            </a:extLst>
          </p:cNvPr>
          <p:cNvSpPr/>
          <p:nvPr/>
        </p:nvSpPr>
        <p:spPr>
          <a:xfrm>
            <a:off x="11124267" y="4822286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>
            <a:extLst>
              <a:ext uri="{FF2B5EF4-FFF2-40B4-BE49-F238E27FC236}">
                <a16:creationId xmlns:a16="http://schemas.microsoft.com/office/drawing/2014/main" id="{01EAA273-396A-4128-A37C-7C25876D1AA9}"/>
              </a:ext>
            </a:extLst>
          </p:cNvPr>
          <p:cNvSpPr/>
          <p:nvPr/>
        </p:nvSpPr>
        <p:spPr>
          <a:xfrm>
            <a:off x="11535236" y="4822286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>
            <a:extLst>
              <a:ext uri="{FF2B5EF4-FFF2-40B4-BE49-F238E27FC236}">
                <a16:creationId xmlns:a16="http://schemas.microsoft.com/office/drawing/2014/main" id="{CC62330E-016C-42E6-938F-8D3B3B9F8366}"/>
              </a:ext>
            </a:extLst>
          </p:cNvPr>
          <p:cNvSpPr/>
          <p:nvPr/>
        </p:nvSpPr>
        <p:spPr>
          <a:xfrm>
            <a:off x="11124267" y="5233255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矩形 234">
            <a:extLst>
              <a:ext uri="{FF2B5EF4-FFF2-40B4-BE49-F238E27FC236}">
                <a16:creationId xmlns:a16="http://schemas.microsoft.com/office/drawing/2014/main" id="{DDF1A88E-2596-4028-9051-234BACBB4058}"/>
              </a:ext>
            </a:extLst>
          </p:cNvPr>
          <p:cNvSpPr/>
          <p:nvPr/>
        </p:nvSpPr>
        <p:spPr>
          <a:xfrm>
            <a:off x="11535236" y="5233255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矩形 235">
            <a:extLst>
              <a:ext uri="{FF2B5EF4-FFF2-40B4-BE49-F238E27FC236}">
                <a16:creationId xmlns:a16="http://schemas.microsoft.com/office/drawing/2014/main" id="{A32E533D-BC7D-469B-9232-836606791533}"/>
              </a:ext>
            </a:extLst>
          </p:cNvPr>
          <p:cNvSpPr/>
          <p:nvPr/>
        </p:nvSpPr>
        <p:spPr>
          <a:xfrm>
            <a:off x="7955906" y="3178411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矩形 236">
            <a:extLst>
              <a:ext uri="{FF2B5EF4-FFF2-40B4-BE49-F238E27FC236}">
                <a16:creationId xmlns:a16="http://schemas.microsoft.com/office/drawing/2014/main" id="{FC97B844-703B-43C4-A259-BD0741712A34}"/>
              </a:ext>
            </a:extLst>
          </p:cNvPr>
          <p:cNvSpPr/>
          <p:nvPr/>
        </p:nvSpPr>
        <p:spPr>
          <a:xfrm>
            <a:off x="7955906" y="3589380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矩形 237">
            <a:extLst>
              <a:ext uri="{FF2B5EF4-FFF2-40B4-BE49-F238E27FC236}">
                <a16:creationId xmlns:a16="http://schemas.microsoft.com/office/drawing/2014/main" id="{706F30BF-769A-42D5-880D-5204071760EA}"/>
              </a:ext>
            </a:extLst>
          </p:cNvPr>
          <p:cNvSpPr/>
          <p:nvPr/>
        </p:nvSpPr>
        <p:spPr>
          <a:xfrm>
            <a:off x="7955906" y="4000349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矩形 238">
            <a:extLst>
              <a:ext uri="{FF2B5EF4-FFF2-40B4-BE49-F238E27FC236}">
                <a16:creationId xmlns:a16="http://schemas.microsoft.com/office/drawing/2014/main" id="{3F3EFC8A-A63E-41EB-B5FF-88E37CCACB54}"/>
              </a:ext>
            </a:extLst>
          </p:cNvPr>
          <p:cNvSpPr/>
          <p:nvPr/>
        </p:nvSpPr>
        <p:spPr>
          <a:xfrm>
            <a:off x="7955906" y="4411318"/>
            <a:ext cx="334590" cy="3345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751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4586612" y="1136552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Implementation Techniques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4DB39B8-FB59-492D-92B6-5FBD234833A9}"/>
              </a:ext>
            </a:extLst>
          </p:cNvPr>
          <p:cNvGrpSpPr/>
          <p:nvPr/>
        </p:nvGrpSpPr>
        <p:grpSpPr>
          <a:xfrm>
            <a:off x="432416" y="3094201"/>
            <a:ext cx="2431807" cy="788317"/>
            <a:chOff x="1989054" y="2840737"/>
            <a:chExt cx="2431807" cy="78831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BA74720-8C5A-4717-9EF2-EE29315671C1}"/>
                </a:ext>
              </a:extLst>
            </p:cNvPr>
            <p:cNvSpPr txBox="1"/>
            <p:nvPr/>
          </p:nvSpPr>
          <p:spPr>
            <a:xfrm>
              <a:off x="1989054" y="3105834"/>
              <a:ext cx="2431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代理模式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3C42F0-ECDA-4B62-8F35-E2346E9AA4F9}"/>
                </a:ext>
              </a:extLst>
            </p:cNvPr>
            <p:cNvSpPr txBox="1"/>
            <p:nvPr/>
          </p:nvSpPr>
          <p:spPr>
            <a:xfrm>
              <a:off x="1989054" y="2840737"/>
              <a:ext cx="21158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Proxy Mode</a:t>
              </a:r>
              <a:endPara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A56ECF2-ACB0-4068-A619-1461CE854E3B}"/>
              </a:ext>
            </a:extLst>
          </p:cNvPr>
          <p:cNvGrpSpPr/>
          <p:nvPr/>
        </p:nvGrpSpPr>
        <p:grpSpPr>
          <a:xfrm>
            <a:off x="413563" y="2028961"/>
            <a:ext cx="2948202" cy="807438"/>
            <a:chOff x="1970201" y="2821616"/>
            <a:chExt cx="2948202" cy="80743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0535B4A-F287-4A9D-9409-B283ABE8F93A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最佳构建层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8E68E94-A260-4258-96AF-B381452FDEC6}"/>
                </a:ext>
              </a:extLst>
            </p:cNvPr>
            <p:cNvSpPr txBox="1"/>
            <p:nvPr/>
          </p:nvSpPr>
          <p:spPr>
            <a:xfrm>
              <a:off x="1989055" y="2821616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Builder Level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7D6AA72-C446-44FF-8FD2-F8FFEBA5389F}"/>
              </a:ext>
            </a:extLst>
          </p:cNvPr>
          <p:cNvGrpSpPr/>
          <p:nvPr/>
        </p:nvGrpSpPr>
        <p:grpSpPr>
          <a:xfrm>
            <a:off x="413563" y="4140320"/>
            <a:ext cx="2948202" cy="817155"/>
            <a:chOff x="1970201" y="2811899"/>
            <a:chExt cx="2948202" cy="81715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CA42E55-5C26-44A0-A7BE-AAE34B798F09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数组升维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2766900-D38A-4084-897F-B0B373A87847}"/>
                </a:ext>
              </a:extLst>
            </p:cNvPr>
            <p:cNvSpPr txBox="1"/>
            <p:nvPr/>
          </p:nvSpPr>
          <p:spPr>
            <a:xfrm>
              <a:off x="1989055" y="2811899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Array Ascending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1FA35A8-9337-4973-B2D3-5C66FF36D178}"/>
              </a:ext>
            </a:extLst>
          </p:cNvPr>
          <p:cNvGrpSpPr/>
          <p:nvPr/>
        </p:nvGrpSpPr>
        <p:grpSpPr>
          <a:xfrm>
            <a:off x="413563" y="5215277"/>
            <a:ext cx="3062502" cy="860260"/>
            <a:chOff x="1970201" y="2768794"/>
            <a:chExt cx="3062502" cy="860260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C341019-E25F-4339-A554-2545DCEA3ED0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重采样特例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8666782-AA5A-4DFB-BAFD-2745D3771012}"/>
                </a:ext>
              </a:extLst>
            </p:cNvPr>
            <p:cNvSpPr txBox="1"/>
            <p:nvPr/>
          </p:nvSpPr>
          <p:spPr>
            <a:xfrm>
              <a:off x="1989055" y="2768794"/>
              <a:ext cx="30436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Exception of Resampling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F637DFF2-4C6E-42F7-920D-E24E8C765B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74" t="12630" b="31154"/>
          <a:stretch/>
        </p:blipFill>
        <p:spPr>
          <a:xfrm>
            <a:off x="3768582" y="2267706"/>
            <a:ext cx="1636060" cy="34537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2" name="组合 21">
            <a:extLst>
              <a:ext uri="{FF2B5EF4-FFF2-40B4-BE49-F238E27FC236}">
                <a16:creationId xmlns:a16="http://schemas.microsoft.com/office/drawing/2014/main" id="{6138C1A8-FF09-4444-AFFD-F0D27CCB6270}"/>
              </a:ext>
            </a:extLst>
          </p:cNvPr>
          <p:cNvGrpSpPr/>
          <p:nvPr/>
        </p:nvGrpSpPr>
        <p:grpSpPr>
          <a:xfrm>
            <a:off x="5571655" y="2432680"/>
            <a:ext cx="2306171" cy="1612299"/>
            <a:chOff x="5706125" y="2432680"/>
            <a:chExt cx="2306171" cy="1612299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9B1F998C-96A6-4AB8-9B38-01B5759A1A40}"/>
                </a:ext>
              </a:extLst>
            </p:cNvPr>
            <p:cNvSpPr txBox="1"/>
            <p:nvPr/>
          </p:nvSpPr>
          <p:spPr>
            <a:xfrm>
              <a:off x="5706125" y="2432680"/>
              <a:ext cx="21448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多波段瓦片类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B95F818-BF37-427D-97FB-4A4F961BECD1}"/>
                </a:ext>
              </a:extLst>
            </p:cNvPr>
            <p:cNvSpPr txBox="1"/>
            <p:nvPr/>
          </p:nvSpPr>
          <p:spPr>
            <a:xfrm>
              <a:off x="5706125" y="3090872"/>
              <a:ext cx="230617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封装固定尺寸的栅格数据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  <a:p>
              <a:pPr algn="l"/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  <a:p>
              <a:pPr algn="l"/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提供最基本的区域读取函数和写入函数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pic>
        <p:nvPicPr>
          <p:cNvPr id="21" name="图片 20">
            <a:extLst>
              <a:ext uri="{FF2B5EF4-FFF2-40B4-BE49-F238E27FC236}">
                <a16:creationId xmlns:a16="http://schemas.microsoft.com/office/drawing/2014/main" id="{3B51F954-1757-4A31-A88F-E078F854A6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44" t="-247" r="68185" b="54959"/>
          <a:stretch/>
        </p:blipFill>
        <p:spPr>
          <a:xfrm>
            <a:off x="10297128" y="2232625"/>
            <a:ext cx="1547115" cy="21286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69016EE6-CF45-40AA-A9AC-E095A794F877}"/>
              </a:ext>
            </a:extLst>
          </p:cNvPr>
          <p:cNvGrpSpPr/>
          <p:nvPr/>
        </p:nvGrpSpPr>
        <p:grpSpPr>
          <a:xfrm>
            <a:off x="7891272" y="2432680"/>
            <a:ext cx="2306171" cy="1814357"/>
            <a:chOff x="5706125" y="2389343"/>
            <a:chExt cx="2306171" cy="1814357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1A29F5D0-7E30-48E2-A750-EB1B0C0E6109}"/>
                </a:ext>
              </a:extLst>
            </p:cNvPr>
            <p:cNvSpPr txBox="1"/>
            <p:nvPr/>
          </p:nvSpPr>
          <p:spPr>
            <a:xfrm>
              <a:off x="5867491" y="2389343"/>
              <a:ext cx="21448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瓦片构建器类 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996C017-7D3C-471D-973F-1788427E846F}"/>
                </a:ext>
              </a:extLst>
            </p:cNvPr>
            <p:cNvSpPr txBox="1"/>
            <p:nvPr/>
          </p:nvSpPr>
          <p:spPr>
            <a:xfrm>
              <a:off x="5706125" y="3034149"/>
              <a:ext cx="230617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对瓦片四叉树的完整抽象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  <a:p>
              <a:pPr algn="r"/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  <a:p>
              <a:pPr algn="r"/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管理瓦片栈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  <a:p>
              <a:pPr algn="r"/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执行构建任务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  <a:p>
              <a:pPr algn="r"/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对应一个线程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C3CC563B-4ADA-4CAF-AB7B-D323794CD552}"/>
              </a:ext>
            </a:extLst>
          </p:cNvPr>
          <p:cNvCxnSpPr>
            <a:stCxn id="21" idx="2"/>
          </p:cNvCxnSpPr>
          <p:nvPr/>
        </p:nvCxnSpPr>
        <p:spPr>
          <a:xfrm rot="5400000">
            <a:off x="7810674" y="1955265"/>
            <a:ext cx="853980" cy="5666044"/>
          </a:xfrm>
          <a:prstGeom prst="bentConnector2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61EB8926-712E-4ED9-9D68-BFB641D26CC6}"/>
              </a:ext>
            </a:extLst>
          </p:cNvPr>
          <p:cNvSpPr txBox="1"/>
          <p:nvPr/>
        </p:nvSpPr>
        <p:spPr>
          <a:xfrm>
            <a:off x="6309001" y="4604446"/>
            <a:ext cx="3637178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直接存取将破坏假设</a:t>
            </a:r>
          </a:p>
        </p:txBody>
      </p:sp>
    </p:spTree>
    <p:extLst>
      <p:ext uri="{BB962C8B-B14F-4D97-AF65-F5344CB8AC3E}">
        <p14:creationId xmlns:p14="http://schemas.microsoft.com/office/powerpoint/2010/main" val="2009848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F49E9543-6438-4C8D-9675-8CF896452370}"/>
              </a:ext>
            </a:extLst>
          </p:cNvPr>
          <p:cNvSpPr/>
          <p:nvPr/>
        </p:nvSpPr>
        <p:spPr>
          <a:xfrm>
            <a:off x="1132601" y="1821542"/>
            <a:ext cx="4133856" cy="413385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4925">
            <a:gradFill flip="none" rotWithShape="1">
              <a:gsLst>
                <a:gs pos="0">
                  <a:schemeClr val="accent6"/>
                </a:gs>
                <a:gs pos="38000">
                  <a:schemeClr val="accent4"/>
                </a:gs>
                <a:gs pos="66000">
                  <a:srgbClr val="7030A0"/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3BD666C-4CE1-4252-BEEE-A59B8A12ED29}"/>
              </a:ext>
            </a:extLst>
          </p:cNvPr>
          <p:cNvGrpSpPr/>
          <p:nvPr/>
        </p:nvGrpSpPr>
        <p:grpSpPr>
          <a:xfrm>
            <a:off x="4476841" y="490835"/>
            <a:ext cx="3238317" cy="923330"/>
            <a:chOff x="4580146" y="2909080"/>
            <a:chExt cx="3238317" cy="92333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4AB4705-6361-447A-91B4-7C17283E8DB2}"/>
                </a:ext>
              </a:extLst>
            </p:cNvPr>
            <p:cNvSpPr txBox="1"/>
            <p:nvPr/>
          </p:nvSpPr>
          <p:spPr>
            <a:xfrm>
              <a:off x="5556305" y="2909080"/>
              <a:ext cx="226215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5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瓦片化</a:t>
              </a:r>
              <a:endParaRPr lang="zh-CN" altLang="en-US" sz="20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178DDC8-7C3D-4137-93B9-38A9F51B4358}"/>
                </a:ext>
              </a:extLst>
            </p:cNvPr>
            <p:cNvSpPr txBox="1"/>
            <p:nvPr/>
          </p:nvSpPr>
          <p:spPr>
            <a:xfrm>
              <a:off x="4580146" y="2983477"/>
              <a:ext cx="114019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为什么</a:t>
              </a:r>
              <a:endParaRPr lang="zh-CN" altLang="en-US" sz="24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66314EB-B615-47B2-A22E-A836687A4C7F}"/>
                </a:ext>
              </a:extLst>
            </p:cNvPr>
            <p:cNvSpPr txBox="1"/>
            <p:nvPr/>
          </p:nvSpPr>
          <p:spPr>
            <a:xfrm>
              <a:off x="4580146" y="332084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什么是</a:t>
              </a:r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D660ACE2-E506-42FF-81BB-6D6D0044A8BE}"/>
              </a:ext>
            </a:extLst>
          </p:cNvPr>
          <p:cNvCxnSpPr>
            <a:cxnSpLocks/>
          </p:cNvCxnSpPr>
          <p:nvPr/>
        </p:nvCxnSpPr>
        <p:spPr>
          <a:xfrm>
            <a:off x="879487" y="2338274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7AB76A6E-A207-49A6-B7BA-CB43446DBA7E}"/>
              </a:ext>
            </a:extLst>
          </p:cNvPr>
          <p:cNvCxnSpPr>
            <a:cxnSpLocks/>
          </p:cNvCxnSpPr>
          <p:nvPr/>
        </p:nvCxnSpPr>
        <p:spPr>
          <a:xfrm>
            <a:off x="879487" y="2855006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85412707-75FF-48F1-8E4F-7B495C2129E2}"/>
              </a:ext>
            </a:extLst>
          </p:cNvPr>
          <p:cNvCxnSpPr>
            <a:cxnSpLocks/>
          </p:cNvCxnSpPr>
          <p:nvPr/>
        </p:nvCxnSpPr>
        <p:spPr>
          <a:xfrm>
            <a:off x="879487" y="3371738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BDB249D0-6F5E-4830-96FB-0E215F08EBA4}"/>
              </a:ext>
            </a:extLst>
          </p:cNvPr>
          <p:cNvCxnSpPr>
            <a:cxnSpLocks/>
          </p:cNvCxnSpPr>
          <p:nvPr/>
        </p:nvCxnSpPr>
        <p:spPr>
          <a:xfrm>
            <a:off x="879487" y="3888470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A9F2FE14-9E28-485C-8D82-6EAA46269A44}"/>
              </a:ext>
            </a:extLst>
          </p:cNvPr>
          <p:cNvCxnSpPr>
            <a:cxnSpLocks/>
          </p:cNvCxnSpPr>
          <p:nvPr/>
        </p:nvCxnSpPr>
        <p:spPr>
          <a:xfrm>
            <a:off x="879487" y="4405202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630D2E46-FB40-4757-BBAD-A4E3B208B797}"/>
              </a:ext>
            </a:extLst>
          </p:cNvPr>
          <p:cNvCxnSpPr>
            <a:cxnSpLocks/>
          </p:cNvCxnSpPr>
          <p:nvPr/>
        </p:nvCxnSpPr>
        <p:spPr>
          <a:xfrm>
            <a:off x="879487" y="4921934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6B86CAC8-9848-4081-8505-3A92CC2CD316}"/>
              </a:ext>
            </a:extLst>
          </p:cNvPr>
          <p:cNvCxnSpPr>
            <a:cxnSpLocks/>
          </p:cNvCxnSpPr>
          <p:nvPr/>
        </p:nvCxnSpPr>
        <p:spPr>
          <a:xfrm>
            <a:off x="879487" y="5438666"/>
            <a:ext cx="45747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4C6F53A7-13D5-4B06-AAF7-6BEF44AF5958}"/>
              </a:ext>
            </a:extLst>
          </p:cNvPr>
          <p:cNvCxnSpPr>
            <a:cxnSpLocks/>
          </p:cNvCxnSpPr>
          <p:nvPr/>
        </p:nvCxnSpPr>
        <p:spPr>
          <a:xfrm>
            <a:off x="1649333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F71CBB2-04F6-42BD-A88E-6A88DE873B1B}"/>
              </a:ext>
            </a:extLst>
          </p:cNvPr>
          <p:cNvCxnSpPr>
            <a:cxnSpLocks/>
          </p:cNvCxnSpPr>
          <p:nvPr/>
        </p:nvCxnSpPr>
        <p:spPr>
          <a:xfrm>
            <a:off x="2166065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8020889F-0610-4A88-89C2-B52ECFE72019}"/>
              </a:ext>
            </a:extLst>
          </p:cNvPr>
          <p:cNvCxnSpPr>
            <a:cxnSpLocks/>
          </p:cNvCxnSpPr>
          <p:nvPr/>
        </p:nvCxnSpPr>
        <p:spPr>
          <a:xfrm>
            <a:off x="2682797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9BF6D73D-EB3A-4BE7-B233-A6FF6F2B790C}"/>
              </a:ext>
            </a:extLst>
          </p:cNvPr>
          <p:cNvCxnSpPr>
            <a:cxnSpLocks/>
          </p:cNvCxnSpPr>
          <p:nvPr/>
        </p:nvCxnSpPr>
        <p:spPr>
          <a:xfrm>
            <a:off x="3199529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71FAE090-B34C-4C28-8281-9DEAED6AE6CD}"/>
              </a:ext>
            </a:extLst>
          </p:cNvPr>
          <p:cNvCxnSpPr>
            <a:cxnSpLocks/>
          </p:cNvCxnSpPr>
          <p:nvPr/>
        </p:nvCxnSpPr>
        <p:spPr>
          <a:xfrm>
            <a:off x="3716261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35B2BEAC-EB01-414F-8FB8-DCBBAF2FA551}"/>
              </a:ext>
            </a:extLst>
          </p:cNvPr>
          <p:cNvCxnSpPr>
            <a:cxnSpLocks/>
          </p:cNvCxnSpPr>
          <p:nvPr/>
        </p:nvCxnSpPr>
        <p:spPr>
          <a:xfrm>
            <a:off x="4232993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4279E847-9B53-4D26-BD45-CD1CE7280A07}"/>
              </a:ext>
            </a:extLst>
          </p:cNvPr>
          <p:cNvCxnSpPr>
            <a:cxnSpLocks/>
          </p:cNvCxnSpPr>
          <p:nvPr/>
        </p:nvCxnSpPr>
        <p:spPr>
          <a:xfrm>
            <a:off x="4749725" y="1619250"/>
            <a:ext cx="0" cy="4826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图片 67">
            <a:extLst>
              <a:ext uri="{FF2B5EF4-FFF2-40B4-BE49-F238E27FC236}">
                <a16:creationId xmlns:a16="http://schemas.microsoft.com/office/drawing/2014/main" id="{9B134B2C-880D-4959-AE8F-A42DDE20C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54" t="37500" r="12346" b="50000"/>
          <a:stretch>
            <a:fillRect/>
          </a:stretch>
        </p:blipFill>
        <p:spPr>
          <a:xfrm>
            <a:off x="6596777" y="1830768"/>
            <a:ext cx="1531766" cy="1531742"/>
          </a:xfrm>
          <a:custGeom>
            <a:avLst/>
            <a:gdLst>
              <a:gd name="connsiteX0" fmla="*/ 0 w 516732"/>
              <a:gd name="connsiteY0" fmla="*/ 0 h 516725"/>
              <a:gd name="connsiteX1" fmla="*/ 516732 w 516732"/>
              <a:gd name="connsiteY1" fmla="*/ 0 h 516725"/>
              <a:gd name="connsiteX2" fmla="*/ 516732 w 516732"/>
              <a:gd name="connsiteY2" fmla="*/ 516725 h 516725"/>
              <a:gd name="connsiteX3" fmla="*/ 0 w 516732"/>
              <a:gd name="connsiteY3" fmla="*/ 516725 h 51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732" h="516725">
                <a:moveTo>
                  <a:pt x="0" y="0"/>
                </a:moveTo>
                <a:lnTo>
                  <a:pt x="516732" y="0"/>
                </a:lnTo>
                <a:lnTo>
                  <a:pt x="516732" y="516725"/>
                </a:lnTo>
                <a:lnTo>
                  <a:pt x="0" y="516725"/>
                </a:lnTo>
                <a:close/>
              </a:path>
            </a:pathLst>
          </a:custGeom>
          <a:scene3d>
            <a:camera prst="perspectiveLeft" fov="6600000">
              <a:rot lat="0" lon="3000000" rev="0"/>
            </a:camera>
            <a:lightRig rig="threePt" dir="t"/>
          </a:scene3d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3FD19610-5588-46C7-882E-7066E713062A}"/>
              </a:ext>
            </a:extLst>
          </p:cNvPr>
          <p:cNvCxnSpPr>
            <a:cxnSpLocks/>
          </p:cNvCxnSpPr>
          <p:nvPr/>
        </p:nvCxnSpPr>
        <p:spPr>
          <a:xfrm flipV="1">
            <a:off x="4232994" y="1930896"/>
            <a:ext cx="2692551" cy="1450072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>
            <a:extLst>
              <a:ext uri="{FF2B5EF4-FFF2-40B4-BE49-F238E27FC236}">
                <a16:creationId xmlns:a16="http://schemas.microsoft.com/office/drawing/2014/main" id="{7C815413-1FCA-4D19-8733-1F2DBBD6E7BA}"/>
              </a:ext>
            </a:extLst>
          </p:cNvPr>
          <p:cNvCxnSpPr>
            <a:cxnSpLocks/>
          </p:cNvCxnSpPr>
          <p:nvPr/>
        </p:nvCxnSpPr>
        <p:spPr>
          <a:xfrm flipV="1">
            <a:off x="4743376" y="3481084"/>
            <a:ext cx="3191584" cy="384322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30CE78FF-B084-4444-AF4A-DC520D4E8D4B}"/>
              </a:ext>
            </a:extLst>
          </p:cNvPr>
          <p:cNvCxnSpPr>
            <a:cxnSpLocks/>
          </p:cNvCxnSpPr>
          <p:nvPr/>
        </p:nvCxnSpPr>
        <p:spPr>
          <a:xfrm flipV="1">
            <a:off x="4232993" y="3271520"/>
            <a:ext cx="2692552" cy="61694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C0C16FEB-F9E0-405F-B96D-513E8836D858}"/>
              </a:ext>
            </a:extLst>
          </p:cNvPr>
          <p:cNvSpPr/>
          <p:nvPr/>
        </p:nvSpPr>
        <p:spPr>
          <a:xfrm>
            <a:off x="4239343" y="3371738"/>
            <a:ext cx="516732" cy="516725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A7E52EFC-4C50-412E-9A89-E193DD0D59AB}"/>
              </a:ext>
            </a:extLst>
          </p:cNvPr>
          <p:cNvCxnSpPr>
            <a:cxnSpLocks/>
          </p:cNvCxnSpPr>
          <p:nvPr/>
        </p:nvCxnSpPr>
        <p:spPr>
          <a:xfrm flipV="1">
            <a:off x="4749725" y="1701637"/>
            <a:ext cx="3185235" cy="167009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9296F158-DB8C-4474-877C-9E1D6F1E2168}"/>
              </a:ext>
            </a:extLst>
          </p:cNvPr>
          <p:cNvSpPr txBox="1"/>
          <p:nvPr/>
        </p:nvSpPr>
        <p:spPr>
          <a:xfrm>
            <a:off x="8507165" y="2000930"/>
            <a:ext cx="2004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TMS</a:t>
            </a:r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标准瓦片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9618809B-37A0-4C39-8ACF-B4250C379A36}"/>
              </a:ext>
            </a:extLst>
          </p:cNvPr>
          <p:cNvSpPr txBox="1"/>
          <p:nvPr/>
        </p:nvSpPr>
        <p:spPr>
          <a:xfrm>
            <a:off x="8507165" y="2462595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256 × 256</a:t>
            </a:r>
            <a:endParaRPr lang="zh-CN" altLang="en-US" sz="2400" dirty="0">
              <a:solidFill>
                <a:schemeClr val="bg1"/>
              </a:solidFill>
              <a:latin typeface="文泉驿微米黑" panose="020B0606030804020204" pitchFamily="34" charset="-122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80D7000-F4C6-4F8E-844B-D91B4FAE6879}"/>
              </a:ext>
            </a:extLst>
          </p:cNvPr>
          <p:cNvSpPr txBox="1"/>
          <p:nvPr/>
        </p:nvSpPr>
        <p:spPr>
          <a:xfrm>
            <a:off x="8507165" y="2900845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512 × 512</a:t>
            </a:r>
            <a:endParaRPr lang="zh-CN" altLang="en-US" sz="2400" dirty="0">
              <a:solidFill>
                <a:schemeClr val="bg1"/>
              </a:solidFill>
              <a:latin typeface="文泉驿微米黑" panose="020B0606030804020204" pitchFamily="34" charset="-122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757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4586612" y="1136552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Implementation Techniques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4DB39B8-FB59-492D-92B6-5FBD234833A9}"/>
              </a:ext>
            </a:extLst>
          </p:cNvPr>
          <p:cNvGrpSpPr/>
          <p:nvPr/>
        </p:nvGrpSpPr>
        <p:grpSpPr>
          <a:xfrm>
            <a:off x="432416" y="3094201"/>
            <a:ext cx="2431807" cy="788317"/>
            <a:chOff x="1989054" y="2840737"/>
            <a:chExt cx="2431807" cy="78831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BA74720-8C5A-4717-9EF2-EE29315671C1}"/>
                </a:ext>
              </a:extLst>
            </p:cNvPr>
            <p:cNvSpPr txBox="1"/>
            <p:nvPr/>
          </p:nvSpPr>
          <p:spPr>
            <a:xfrm>
              <a:off x="1989054" y="3105834"/>
              <a:ext cx="2431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代理模式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3C42F0-ECDA-4B62-8F35-E2346E9AA4F9}"/>
                </a:ext>
              </a:extLst>
            </p:cNvPr>
            <p:cNvSpPr txBox="1"/>
            <p:nvPr/>
          </p:nvSpPr>
          <p:spPr>
            <a:xfrm>
              <a:off x="1989054" y="2840737"/>
              <a:ext cx="21158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Proxy Mode</a:t>
              </a:r>
              <a:endPara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A56ECF2-ACB0-4068-A619-1461CE854E3B}"/>
              </a:ext>
            </a:extLst>
          </p:cNvPr>
          <p:cNvGrpSpPr/>
          <p:nvPr/>
        </p:nvGrpSpPr>
        <p:grpSpPr>
          <a:xfrm>
            <a:off x="413563" y="2028961"/>
            <a:ext cx="2948202" cy="807438"/>
            <a:chOff x="1970201" y="2821616"/>
            <a:chExt cx="2948202" cy="80743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0535B4A-F287-4A9D-9409-B283ABE8F93A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最佳构建层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8E68E94-A260-4258-96AF-B381452FDEC6}"/>
                </a:ext>
              </a:extLst>
            </p:cNvPr>
            <p:cNvSpPr txBox="1"/>
            <p:nvPr/>
          </p:nvSpPr>
          <p:spPr>
            <a:xfrm>
              <a:off x="1989055" y="2821616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Builder Level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7D6AA72-C446-44FF-8FD2-F8FFEBA5389F}"/>
              </a:ext>
            </a:extLst>
          </p:cNvPr>
          <p:cNvGrpSpPr/>
          <p:nvPr/>
        </p:nvGrpSpPr>
        <p:grpSpPr>
          <a:xfrm>
            <a:off x="413563" y="4140320"/>
            <a:ext cx="2948202" cy="817155"/>
            <a:chOff x="1970201" y="2811899"/>
            <a:chExt cx="2948202" cy="81715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CA42E55-5C26-44A0-A7BE-AAE34B798F09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数组升维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2766900-D38A-4084-897F-B0B373A87847}"/>
                </a:ext>
              </a:extLst>
            </p:cNvPr>
            <p:cNvSpPr txBox="1"/>
            <p:nvPr/>
          </p:nvSpPr>
          <p:spPr>
            <a:xfrm>
              <a:off x="1989055" y="2811899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Array Ascending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1FA35A8-9337-4973-B2D3-5C66FF36D178}"/>
              </a:ext>
            </a:extLst>
          </p:cNvPr>
          <p:cNvGrpSpPr/>
          <p:nvPr/>
        </p:nvGrpSpPr>
        <p:grpSpPr>
          <a:xfrm>
            <a:off x="413563" y="5215277"/>
            <a:ext cx="3062502" cy="860260"/>
            <a:chOff x="1970201" y="2768794"/>
            <a:chExt cx="3062502" cy="860260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C341019-E25F-4339-A554-2545DCEA3ED0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重采样特例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8666782-AA5A-4DFB-BAFD-2745D3771012}"/>
                </a:ext>
              </a:extLst>
            </p:cNvPr>
            <p:cNvSpPr txBox="1"/>
            <p:nvPr/>
          </p:nvSpPr>
          <p:spPr>
            <a:xfrm>
              <a:off x="1989055" y="2768794"/>
              <a:ext cx="30436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Exception of Resampling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F637DFF2-4C6E-42F7-920D-E24E8C765B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74" t="12630" b="31154"/>
          <a:stretch/>
        </p:blipFill>
        <p:spPr>
          <a:xfrm>
            <a:off x="3768582" y="2267706"/>
            <a:ext cx="1636060" cy="34537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B51F954-1757-4A31-A88F-E078F854A6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44" t="-247" r="68185" b="54959"/>
          <a:stretch/>
        </p:blipFill>
        <p:spPr>
          <a:xfrm>
            <a:off x="10231322" y="1772063"/>
            <a:ext cx="1547115" cy="21286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C3CC563B-4ADA-4CAF-AB7B-D323794CD552}"/>
              </a:ext>
            </a:extLst>
          </p:cNvPr>
          <p:cNvCxnSpPr>
            <a:cxnSpLocks/>
            <a:stCxn id="21" idx="2"/>
            <a:endCxn id="26" idx="3"/>
          </p:cNvCxnSpPr>
          <p:nvPr/>
        </p:nvCxnSpPr>
        <p:spPr>
          <a:xfrm rot="5400000">
            <a:off x="8933899" y="2624884"/>
            <a:ext cx="795130" cy="3346833"/>
          </a:xfrm>
          <a:prstGeom prst="bentConnector2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>
            <a:extLst>
              <a:ext uri="{FF2B5EF4-FFF2-40B4-BE49-F238E27FC236}">
                <a16:creationId xmlns:a16="http://schemas.microsoft.com/office/drawing/2014/main" id="{FAFEE680-53C7-457E-93AA-2DD07F31B2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87" r="28637" b="45078"/>
          <a:stretch/>
        </p:blipFill>
        <p:spPr>
          <a:xfrm>
            <a:off x="6349946" y="2946527"/>
            <a:ext cx="1308101" cy="34986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30" name="连接符: 肘形 29">
            <a:extLst>
              <a:ext uri="{FF2B5EF4-FFF2-40B4-BE49-F238E27FC236}">
                <a16:creationId xmlns:a16="http://schemas.microsoft.com/office/drawing/2014/main" id="{3CE25857-BCDD-4839-8F3A-14F45EFA17C9}"/>
              </a:ext>
            </a:extLst>
          </p:cNvPr>
          <p:cNvCxnSpPr>
            <a:cxnSpLocks/>
            <a:stCxn id="26" idx="1"/>
            <a:endCxn id="19" idx="3"/>
          </p:cNvCxnSpPr>
          <p:nvPr/>
        </p:nvCxnSpPr>
        <p:spPr>
          <a:xfrm rot="10800000">
            <a:off x="5404642" y="3994577"/>
            <a:ext cx="945304" cy="701288"/>
          </a:xfrm>
          <a:prstGeom prst="bentConnector3">
            <a:avLst>
              <a:gd name="adj1" fmla="val 50000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DBA76A23-49A6-41F7-ADC6-BCB3284D3A04}"/>
              </a:ext>
            </a:extLst>
          </p:cNvPr>
          <p:cNvGrpSpPr/>
          <p:nvPr/>
        </p:nvGrpSpPr>
        <p:grpSpPr>
          <a:xfrm>
            <a:off x="7892760" y="4811666"/>
            <a:ext cx="3346832" cy="1202650"/>
            <a:chOff x="5706125" y="2384136"/>
            <a:chExt cx="3346832" cy="1202650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F9812400-6E21-4221-A09D-4AF469485FE8}"/>
                </a:ext>
              </a:extLst>
            </p:cNvPr>
            <p:cNvSpPr txBox="1"/>
            <p:nvPr/>
          </p:nvSpPr>
          <p:spPr>
            <a:xfrm>
              <a:off x="5706125" y="2384136"/>
              <a:ext cx="33468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瓦片存取器类</a:t>
              </a:r>
              <a:r>
                <a:rPr lang="en-US" altLang="zh-CN" sz="2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(Abstract)</a:t>
              </a:r>
              <a:r>
                <a:rPr lang="zh-CN" altLang="en-US" sz="2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 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8A6152CC-514E-471F-AAC0-1CF774BD708B}"/>
                </a:ext>
              </a:extLst>
            </p:cNvPr>
            <p:cNvSpPr txBox="1"/>
            <p:nvPr/>
          </p:nvSpPr>
          <p:spPr>
            <a:xfrm>
              <a:off x="5706125" y="2848122"/>
              <a:ext cx="266685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将瓦片行列号映射为像素范围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  <a:p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计算</a:t>
              </a:r>
              <a:r>
                <a:rPr lang="en-US" altLang="zh-CN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/</a:t>
              </a:r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保存数据集瓦片层级信息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  <a:p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配合处理瓦片不存在的情况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pic>
        <p:nvPicPr>
          <p:cNvPr id="45" name="图片 44">
            <a:extLst>
              <a:ext uri="{FF2B5EF4-FFF2-40B4-BE49-F238E27FC236}">
                <a16:creationId xmlns:a16="http://schemas.microsoft.com/office/drawing/2014/main" id="{C7E9AD10-CAE0-426E-8F18-E3E3013BC3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60" t="57627" r="71287" b="13170"/>
          <a:stretch/>
        </p:blipFill>
        <p:spPr>
          <a:xfrm>
            <a:off x="7908035" y="1453264"/>
            <a:ext cx="1141506" cy="13725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9CB3121C-D239-4796-836A-D1E5B7718D66}"/>
              </a:ext>
            </a:extLst>
          </p:cNvPr>
          <p:cNvCxnSpPr>
            <a:cxnSpLocks/>
            <a:stCxn id="21" idx="0"/>
            <a:endCxn id="45" idx="3"/>
          </p:cNvCxnSpPr>
          <p:nvPr/>
        </p:nvCxnSpPr>
        <p:spPr>
          <a:xfrm rot="16200000" flipH="1" flipV="1">
            <a:off x="9843461" y="978142"/>
            <a:ext cx="367499" cy="1955339"/>
          </a:xfrm>
          <a:prstGeom prst="bentConnector4">
            <a:avLst>
              <a:gd name="adj1" fmla="val -62204"/>
              <a:gd name="adj2" fmla="val 69781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连接符: 肘形 48">
            <a:extLst>
              <a:ext uri="{FF2B5EF4-FFF2-40B4-BE49-F238E27FC236}">
                <a16:creationId xmlns:a16="http://schemas.microsoft.com/office/drawing/2014/main" id="{B4E5424E-B7BD-44E1-87B6-795918D7A384}"/>
              </a:ext>
            </a:extLst>
          </p:cNvPr>
          <p:cNvCxnSpPr>
            <a:cxnSpLocks/>
            <a:stCxn id="45" idx="1"/>
            <a:endCxn id="19" idx="3"/>
          </p:cNvCxnSpPr>
          <p:nvPr/>
        </p:nvCxnSpPr>
        <p:spPr>
          <a:xfrm rot="10800000" flipV="1">
            <a:off x="5404643" y="2139561"/>
            <a:ext cx="2503393" cy="1855015"/>
          </a:xfrm>
          <a:prstGeom prst="bentConnector3">
            <a:avLst>
              <a:gd name="adj1" fmla="val 81106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15600D71-3FE4-49E2-882F-3944EBF372BF}"/>
              </a:ext>
            </a:extLst>
          </p:cNvPr>
          <p:cNvGrpSpPr/>
          <p:nvPr/>
        </p:nvGrpSpPr>
        <p:grpSpPr>
          <a:xfrm>
            <a:off x="7781604" y="3142572"/>
            <a:ext cx="2449719" cy="987206"/>
            <a:chOff x="5706125" y="2384136"/>
            <a:chExt cx="2449719" cy="987206"/>
          </a:xfrm>
        </p:grpSpPr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E66BB405-5B7A-4AF9-96E1-B13BFF2F4594}"/>
                </a:ext>
              </a:extLst>
            </p:cNvPr>
            <p:cNvSpPr txBox="1"/>
            <p:nvPr/>
          </p:nvSpPr>
          <p:spPr>
            <a:xfrm>
              <a:off x="5706125" y="2384136"/>
              <a:ext cx="21448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瓦片重采样器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0570A0B6-FF5A-494B-890A-681B856AD960}"/>
                </a:ext>
              </a:extLst>
            </p:cNvPr>
            <p:cNvSpPr txBox="1"/>
            <p:nvPr/>
          </p:nvSpPr>
          <p:spPr>
            <a:xfrm>
              <a:off x="5706126" y="2848122"/>
              <a:ext cx="24497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支持多种重采样方法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  <a:p>
              <a:r>
                <a:rPr lang="zh-CN" altLang="en-US" sz="1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配合处理瓦片不存在的情况</a:t>
              </a:r>
              <a:endParaRPr lang="en-US" altLang="zh-CN" sz="1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8CA9AE41-747A-48FC-85A2-C3F2EFDDAD20}"/>
              </a:ext>
            </a:extLst>
          </p:cNvPr>
          <p:cNvCxnSpPr/>
          <p:nvPr/>
        </p:nvCxnSpPr>
        <p:spPr>
          <a:xfrm>
            <a:off x="7908035" y="3094201"/>
            <a:ext cx="129311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A519A1B9-7790-4E8A-880A-6A0ECDE9F59B}"/>
              </a:ext>
            </a:extLst>
          </p:cNvPr>
          <p:cNvCxnSpPr>
            <a:cxnSpLocks/>
          </p:cNvCxnSpPr>
          <p:nvPr/>
        </p:nvCxnSpPr>
        <p:spPr>
          <a:xfrm>
            <a:off x="7815224" y="4909169"/>
            <a:ext cx="0" cy="72832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2600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4586612" y="1136552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Implementation Techniques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4DB39B8-FB59-492D-92B6-5FBD234833A9}"/>
              </a:ext>
            </a:extLst>
          </p:cNvPr>
          <p:cNvGrpSpPr/>
          <p:nvPr/>
        </p:nvGrpSpPr>
        <p:grpSpPr>
          <a:xfrm>
            <a:off x="432416" y="3094201"/>
            <a:ext cx="2431807" cy="788317"/>
            <a:chOff x="1989054" y="2840737"/>
            <a:chExt cx="2431807" cy="78831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BA74720-8C5A-4717-9EF2-EE29315671C1}"/>
                </a:ext>
              </a:extLst>
            </p:cNvPr>
            <p:cNvSpPr txBox="1"/>
            <p:nvPr/>
          </p:nvSpPr>
          <p:spPr>
            <a:xfrm>
              <a:off x="1989054" y="3105834"/>
              <a:ext cx="2431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代理模式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3C42F0-ECDA-4B62-8F35-E2346E9AA4F9}"/>
                </a:ext>
              </a:extLst>
            </p:cNvPr>
            <p:cNvSpPr txBox="1"/>
            <p:nvPr/>
          </p:nvSpPr>
          <p:spPr>
            <a:xfrm>
              <a:off x="1989054" y="2840737"/>
              <a:ext cx="21158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Proxy Mode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A56ECF2-ACB0-4068-A619-1461CE854E3B}"/>
              </a:ext>
            </a:extLst>
          </p:cNvPr>
          <p:cNvGrpSpPr/>
          <p:nvPr/>
        </p:nvGrpSpPr>
        <p:grpSpPr>
          <a:xfrm>
            <a:off x="413563" y="2028961"/>
            <a:ext cx="2948202" cy="807438"/>
            <a:chOff x="1970201" y="2821616"/>
            <a:chExt cx="2948202" cy="80743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0535B4A-F287-4A9D-9409-B283ABE8F93A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最佳构建层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8E68E94-A260-4258-96AF-B381452FDEC6}"/>
                </a:ext>
              </a:extLst>
            </p:cNvPr>
            <p:cNvSpPr txBox="1"/>
            <p:nvPr/>
          </p:nvSpPr>
          <p:spPr>
            <a:xfrm>
              <a:off x="1989055" y="2821616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Builder Level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7D6AA72-C446-44FF-8FD2-F8FFEBA5389F}"/>
              </a:ext>
            </a:extLst>
          </p:cNvPr>
          <p:cNvGrpSpPr/>
          <p:nvPr/>
        </p:nvGrpSpPr>
        <p:grpSpPr>
          <a:xfrm>
            <a:off x="413563" y="4140320"/>
            <a:ext cx="2948202" cy="817155"/>
            <a:chOff x="1970201" y="2811899"/>
            <a:chExt cx="2948202" cy="81715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CA42E55-5C26-44A0-A7BE-AAE34B798F09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数组升维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2766900-D38A-4084-897F-B0B373A87847}"/>
                </a:ext>
              </a:extLst>
            </p:cNvPr>
            <p:cNvSpPr txBox="1"/>
            <p:nvPr/>
          </p:nvSpPr>
          <p:spPr>
            <a:xfrm>
              <a:off x="1989055" y="2811899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Array Ascending</a:t>
              </a:r>
              <a:endPara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1FA35A8-9337-4973-B2D3-5C66FF36D178}"/>
              </a:ext>
            </a:extLst>
          </p:cNvPr>
          <p:cNvGrpSpPr/>
          <p:nvPr/>
        </p:nvGrpSpPr>
        <p:grpSpPr>
          <a:xfrm>
            <a:off x="413563" y="5215277"/>
            <a:ext cx="3062502" cy="860260"/>
            <a:chOff x="1970201" y="2768794"/>
            <a:chExt cx="3062502" cy="860260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C341019-E25F-4339-A554-2545DCEA3ED0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重采样特例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8666782-AA5A-4DFB-BAFD-2745D3771012}"/>
                </a:ext>
              </a:extLst>
            </p:cNvPr>
            <p:cNvSpPr txBox="1"/>
            <p:nvPr/>
          </p:nvSpPr>
          <p:spPr>
            <a:xfrm>
              <a:off x="1989055" y="2768794"/>
              <a:ext cx="30436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Exception of Resampling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pic>
        <p:nvPicPr>
          <p:cNvPr id="29" name="图片 28">
            <a:extLst>
              <a:ext uri="{FF2B5EF4-FFF2-40B4-BE49-F238E27FC236}">
                <a16:creationId xmlns:a16="http://schemas.microsoft.com/office/drawing/2014/main" id="{8E133BF2-1A9D-411B-A6DA-6C1A92499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393" y="1706194"/>
            <a:ext cx="4019214" cy="47537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16844442-F650-4C55-B1A5-BBB76661E980}"/>
              </a:ext>
            </a:extLst>
          </p:cNvPr>
          <p:cNvSpPr txBox="1"/>
          <p:nvPr/>
        </p:nvSpPr>
        <p:spPr>
          <a:xfrm>
            <a:off x="8540750" y="3094201"/>
            <a:ext cx="256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omp parallel for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1874BD4B-6CEA-476E-8E1F-53F3612843CF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9823450" y="3555866"/>
            <a:ext cx="0" cy="90729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2F2B98FE-F94D-4E63-9BDD-DA5C3C1CCF5B}"/>
              </a:ext>
            </a:extLst>
          </p:cNvPr>
          <p:cNvSpPr txBox="1"/>
          <p:nvPr/>
        </p:nvSpPr>
        <p:spPr>
          <a:xfrm>
            <a:off x="9866528" y="3809459"/>
            <a:ext cx="2325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morton_decode</a:t>
            </a:r>
            <a:endParaRPr lang="zh-CN" altLang="en-US" sz="2000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3F357120-1661-4166-9479-0C962F5CA9C3}"/>
              </a:ext>
            </a:extLst>
          </p:cNvPr>
          <p:cNvSpPr txBox="1"/>
          <p:nvPr/>
        </p:nvSpPr>
        <p:spPr>
          <a:xfrm>
            <a:off x="8540749" y="4463162"/>
            <a:ext cx="3218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x, y in Z-curve order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665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3B815FF6-3E5B-4D0B-BAB8-3B6AABC1D660}"/>
              </a:ext>
            </a:extLst>
          </p:cNvPr>
          <p:cNvSpPr/>
          <p:nvPr/>
        </p:nvSpPr>
        <p:spPr>
          <a:xfrm>
            <a:off x="5081878" y="1788847"/>
            <a:ext cx="4025075" cy="40250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  <a:scene3d>
            <a:camera prst="perspectiveRelaxedModerately" fov="5400000">
              <a:rot lat="174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4586612" y="1136552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Implementation Techniques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4DB39B8-FB59-492D-92B6-5FBD234833A9}"/>
              </a:ext>
            </a:extLst>
          </p:cNvPr>
          <p:cNvGrpSpPr/>
          <p:nvPr/>
        </p:nvGrpSpPr>
        <p:grpSpPr>
          <a:xfrm>
            <a:off x="432416" y="3094201"/>
            <a:ext cx="2431807" cy="788317"/>
            <a:chOff x="1989054" y="2840737"/>
            <a:chExt cx="2431807" cy="78831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BA74720-8C5A-4717-9EF2-EE29315671C1}"/>
                </a:ext>
              </a:extLst>
            </p:cNvPr>
            <p:cNvSpPr txBox="1"/>
            <p:nvPr/>
          </p:nvSpPr>
          <p:spPr>
            <a:xfrm>
              <a:off x="1989054" y="3105834"/>
              <a:ext cx="2431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代理模式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3C42F0-ECDA-4B62-8F35-E2346E9AA4F9}"/>
                </a:ext>
              </a:extLst>
            </p:cNvPr>
            <p:cNvSpPr txBox="1"/>
            <p:nvPr/>
          </p:nvSpPr>
          <p:spPr>
            <a:xfrm>
              <a:off x="1989054" y="2840737"/>
              <a:ext cx="21158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Proxy Mode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A56ECF2-ACB0-4068-A619-1461CE854E3B}"/>
              </a:ext>
            </a:extLst>
          </p:cNvPr>
          <p:cNvGrpSpPr/>
          <p:nvPr/>
        </p:nvGrpSpPr>
        <p:grpSpPr>
          <a:xfrm>
            <a:off x="413563" y="2028961"/>
            <a:ext cx="2948202" cy="807438"/>
            <a:chOff x="1970201" y="2821616"/>
            <a:chExt cx="2948202" cy="80743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0535B4A-F287-4A9D-9409-B283ABE8F93A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最佳构建层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8E68E94-A260-4258-96AF-B381452FDEC6}"/>
                </a:ext>
              </a:extLst>
            </p:cNvPr>
            <p:cNvSpPr txBox="1"/>
            <p:nvPr/>
          </p:nvSpPr>
          <p:spPr>
            <a:xfrm>
              <a:off x="1989055" y="2821616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Builder Level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7D6AA72-C446-44FF-8FD2-F8FFEBA5389F}"/>
              </a:ext>
            </a:extLst>
          </p:cNvPr>
          <p:cNvGrpSpPr/>
          <p:nvPr/>
        </p:nvGrpSpPr>
        <p:grpSpPr>
          <a:xfrm>
            <a:off x="413563" y="4140320"/>
            <a:ext cx="2948202" cy="817155"/>
            <a:chOff x="1970201" y="2811899"/>
            <a:chExt cx="2948202" cy="81715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CA42E55-5C26-44A0-A7BE-AAE34B798F09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数组升维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2766900-D38A-4084-897F-B0B373A87847}"/>
                </a:ext>
              </a:extLst>
            </p:cNvPr>
            <p:cNvSpPr txBox="1"/>
            <p:nvPr/>
          </p:nvSpPr>
          <p:spPr>
            <a:xfrm>
              <a:off x="1989055" y="2811899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Array Ascending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1FA35A8-9337-4973-B2D3-5C66FF36D178}"/>
              </a:ext>
            </a:extLst>
          </p:cNvPr>
          <p:cNvGrpSpPr/>
          <p:nvPr/>
        </p:nvGrpSpPr>
        <p:grpSpPr>
          <a:xfrm>
            <a:off x="413563" y="5215277"/>
            <a:ext cx="3062502" cy="860260"/>
            <a:chOff x="1970201" y="2768794"/>
            <a:chExt cx="3062502" cy="860260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C341019-E25F-4339-A554-2545DCEA3ED0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重采样特例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8666782-AA5A-4DFB-BAFD-2745D3771012}"/>
                </a:ext>
              </a:extLst>
            </p:cNvPr>
            <p:cNvSpPr txBox="1"/>
            <p:nvPr/>
          </p:nvSpPr>
          <p:spPr>
            <a:xfrm>
              <a:off x="1989055" y="2768794"/>
              <a:ext cx="30436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Exception of Resampling</a:t>
              </a:r>
              <a:endPara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160890D3-6DA0-47C2-8BDF-46AD84CAD520}"/>
              </a:ext>
            </a:extLst>
          </p:cNvPr>
          <p:cNvGrpSpPr/>
          <p:nvPr/>
        </p:nvGrpSpPr>
        <p:grpSpPr>
          <a:xfrm>
            <a:off x="5841824" y="2548794"/>
            <a:ext cx="2505183" cy="2505186"/>
            <a:chOff x="8658454" y="2356473"/>
            <a:chExt cx="669180" cy="669180"/>
          </a:xfrm>
          <a:scene3d>
            <a:camera prst="perspectiveRelaxedModerately" fov="5400000">
              <a:rot lat="17400000" lon="0" rev="0"/>
            </a:camera>
            <a:lightRig rig="threePt" dir="t"/>
          </a:scene3d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6AB2EEC1-A33D-49EE-B7D1-F5360494A118}"/>
                </a:ext>
              </a:extLst>
            </p:cNvPr>
            <p:cNvSpPr/>
            <p:nvPr/>
          </p:nvSpPr>
          <p:spPr>
            <a:xfrm>
              <a:off x="8658454" y="2356473"/>
              <a:ext cx="334590" cy="33459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CB1FF25-0078-48EB-B104-D6ADA6359D63}"/>
                </a:ext>
              </a:extLst>
            </p:cNvPr>
            <p:cNvSpPr/>
            <p:nvPr/>
          </p:nvSpPr>
          <p:spPr>
            <a:xfrm>
              <a:off x="8993044" y="2356473"/>
              <a:ext cx="334590" cy="33459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F11D6E4E-CF87-4F43-902B-8276C6C898D3}"/>
                </a:ext>
              </a:extLst>
            </p:cNvPr>
            <p:cNvSpPr/>
            <p:nvPr/>
          </p:nvSpPr>
          <p:spPr>
            <a:xfrm>
              <a:off x="8658455" y="2691063"/>
              <a:ext cx="334590" cy="33459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67AF6BD3-BEC7-4F5F-9734-BD9BD0383086}"/>
                </a:ext>
              </a:extLst>
            </p:cNvPr>
            <p:cNvSpPr/>
            <p:nvPr/>
          </p:nvSpPr>
          <p:spPr>
            <a:xfrm>
              <a:off x="8993044" y="2691063"/>
              <a:ext cx="334590" cy="33459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E5E58370-9BB0-4FAE-9F43-B44B240FB042}"/>
                  </a:ext>
                </a:extLst>
              </p:cNvPr>
              <p:cNvSpPr txBox="1"/>
              <p:nvPr/>
            </p:nvSpPr>
            <p:spPr>
              <a:xfrm>
                <a:off x="5629606" y="3077590"/>
                <a:ext cx="984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,</m:t>
                      </m:r>
                      <m:sSub>
                        <m:sSubPr>
                          <m:ctrlP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E5E58370-9BB0-4FAE-9F43-B44B240FB0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9606" y="3077590"/>
                <a:ext cx="984820" cy="369332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1A64F9C0-F56E-4852-AB07-ECEFA5DC2097}"/>
                  </a:ext>
                </a:extLst>
              </p:cNvPr>
              <p:cNvSpPr txBox="1"/>
              <p:nvPr/>
            </p:nvSpPr>
            <p:spPr>
              <a:xfrm>
                <a:off x="7438220" y="3077590"/>
                <a:ext cx="13887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+1,</m:t>
                      </m:r>
                      <m:sSub>
                        <m:sSubPr>
                          <m:ctrlP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1A64F9C0-F56E-4852-AB07-ECEFA5DC2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38220" y="3077590"/>
                <a:ext cx="1388778" cy="369332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86E824D1-E494-4AFC-B9A6-6CD3C30D9898}"/>
              </a:ext>
            </a:extLst>
          </p:cNvPr>
          <p:cNvCxnSpPr>
            <a:cxnSpLocks/>
          </p:cNvCxnSpPr>
          <p:nvPr/>
        </p:nvCxnSpPr>
        <p:spPr>
          <a:xfrm flipV="1">
            <a:off x="7094414" y="3281363"/>
            <a:ext cx="0" cy="18042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F73F9D6C-0EAB-4B78-819A-5037EA73C78D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8347008" y="3801387"/>
            <a:ext cx="759945" cy="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B12DBE9C-EB9C-4E7D-BA34-E6226137A059}"/>
              </a:ext>
            </a:extLst>
          </p:cNvPr>
          <p:cNvCxnSpPr>
            <a:cxnSpLocks/>
          </p:cNvCxnSpPr>
          <p:nvPr/>
        </p:nvCxnSpPr>
        <p:spPr>
          <a:xfrm flipV="1">
            <a:off x="7094414" y="4340375"/>
            <a:ext cx="0" cy="50679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D5DE857A-57B6-43FF-8190-832F0CF6CDB0}"/>
              </a:ext>
            </a:extLst>
          </p:cNvPr>
          <p:cNvCxnSpPr>
            <a:cxnSpLocks/>
          </p:cNvCxnSpPr>
          <p:nvPr/>
        </p:nvCxnSpPr>
        <p:spPr>
          <a:xfrm>
            <a:off x="5067641" y="3801389"/>
            <a:ext cx="774179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225090F7-4743-4442-B2D4-1B0BC31AC75F}"/>
              </a:ext>
            </a:extLst>
          </p:cNvPr>
          <p:cNvCxnSpPr/>
          <p:nvPr/>
        </p:nvCxnSpPr>
        <p:spPr>
          <a:xfrm flipV="1">
            <a:off x="8669350" y="3727402"/>
            <a:ext cx="1982363" cy="61297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1E3A2B1F-10CC-4643-80E3-4352AFD6A380}"/>
              </a:ext>
            </a:extLst>
          </p:cNvPr>
          <p:cNvSpPr txBox="1"/>
          <p:nvPr/>
        </p:nvSpPr>
        <p:spPr>
          <a:xfrm>
            <a:off x="10598171" y="3283779"/>
            <a:ext cx="9370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像素中心</a:t>
            </a: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A2C54464-A30C-4864-97C1-B3D80FA374AE}"/>
              </a:ext>
            </a:extLst>
          </p:cNvPr>
          <p:cNvSpPr/>
          <p:nvPr/>
        </p:nvSpPr>
        <p:spPr>
          <a:xfrm>
            <a:off x="9315664" y="4316279"/>
            <a:ext cx="211274" cy="2112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B90E3832-76C1-4BDB-9A3B-1761D7EB5A4B}"/>
              </a:ext>
            </a:extLst>
          </p:cNvPr>
          <p:cNvCxnSpPr>
            <a:cxnSpLocks/>
            <a:endCxn id="46" idx="5"/>
          </p:cNvCxnSpPr>
          <p:nvPr/>
        </p:nvCxnSpPr>
        <p:spPr>
          <a:xfrm flipH="1" flipV="1">
            <a:off x="9495998" y="4496613"/>
            <a:ext cx="735358" cy="101055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E6DAB511-3464-4EC4-B3D2-0AF10417F7DE}"/>
              </a:ext>
            </a:extLst>
          </p:cNvPr>
          <p:cNvSpPr txBox="1"/>
          <p:nvPr/>
        </p:nvSpPr>
        <p:spPr>
          <a:xfrm>
            <a:off x="9875920" y="5415332"/>
            <a:ext cx="937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像素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ABB6C8EB-44D0-483D-BC8C-0D6ECE4D0DDE}"/>
                  </a:ext>
                </a:extLst>
              </p:cNvPr>
              <p:cNvSpPr txBox="1"/>
              <p:nvPr/>
            </p:nvSpPr>
            <p:spPr>
              <a:xfrm>
                <a:off x="4433178" y="4269016"/>
                <a:ext cx="1975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,</m:t>
                      </m:r>
                      <m:sSub>
                        <m:sSubPr>
                          <m:ctrlP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</m:t>
                      </m:r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1</m:t>
                      </m:r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ABB6C8EB-44D0-483D-BC8C-0D6ECE4D0D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3178" y="4269016"/>
                <a:ext cx="1975560" cy="369332"/>
              </a:xfrm>
              <a:prstGeom prst="rect">
                <a:avLst/>
              </a:prstGeom>
              <a:blipFill>
                <a:blip r:embed="rId4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2FD368EC-7668-4D21-BE9D-C8878D5F0756}"/>
                  </a:ext>
                </a:extLst>
              </p:cNvPr>
              <p:cNvSpPr txBox="1"/>
              <p:nvPr/>
            </p:nvSpPr>
            <p:spPr>
              <a:xfrm>
                <a:off x="7473455" y="4333455"/>
                <a:ext cx="1975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+1,</m:t>
                      </m:r>
                      <m:sSub>
                        <m:sSubPr>
                          <m:ctrlP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</m:t>
                      </m:r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1</m:t>
                      </m:r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2FD368EC-7668-4D21-BE9D-C8878D5F07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3455" y="4333455"/>
                <a:ext cx="1975560" cy="369332"/>
              </a:xfrm>
              <a:prstGeom prst="rect">
                <a:avLst/>
              </a:prstGeom>
              <a:blipFill>
                <a:blip r:embed="rId5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E0A9FAF-4623-4080-9F6C-A34C1F216C8C}"/>
              </a:ext>
            </a:extLst>
          </p:cNvPr>
          <p:cNvCxnSpPr>
            <a:cxnSpLocks/>
          </p:cNvCxnSpPr>
          <p:nvPr/>
        </p:nvCxnSpPr>
        <p:spPr>
          <a:xfrm flipV="1">
            <a:off x="5521301" y="2994485"/>
            <a:ext cx="0" cy="133897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F6DA0AE9-0289-4A93-B354-3907FBE7B91F}"/>
              </a:ext>
            </a:extLst>
          </p:cNvPr>
          <p:cNvCxnSpPr>
            <a:cxnSpLocks/>
          </p:cNvCxnSpPr>
          <p:nvPr/>
        </p:nvCxnSpPr>
        <p:spPr>
          <a:xfrm flipV="1">
            <a:off x="8669350" y="2484934"/>
            <a:ext cx="0" cy="184852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52AC96E4-013A-4E92-8F17-ED70AD94E794}"/>
              </a:ext>
            </a:extLst>
          </p:cNvPr>
          <p:cNvCxnSpPr>
            <a:cxnSpLocks/>
          </p:cNvCxnSpPr>
          <p:nvPr/>
        </p:nvCxnSpPr>
        <p:spPr>
          <a:xfrm flipV="1">
            <a:off x="5521301" y="1640336"/>
            <a:ext cx="522348" cy="13541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C1E85EE-CAA3-447D-B103-BDAF254BF72C}"/>
              </a:ext>
            </a:extLst>
          </p:cNvPr>
          <p:cNvCxnSpPr/>
          <p:nvPr/>
        </p:nvCxnSpPr>
        <p:spPr>
          <a:xfrm flipV="1">
            <a:off x="8138858" y="2028961"/>
            <a:ext cx="0" cy="141796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6C66B2AF-E0BD-4593-BC0C-D898F3F9394C}"/>
              </a:ext>
            </a:extLst>
          </p:cNvPr>
          <p:cNvCxnSpPr>
            <a:cxnSpLocks/>
          </p:cNvCxnSpPr>
          <p:nvPr/>
        </p:nvCxnSpPr>
        <p:spPr>
          <a:xfrm flipV="1">
            <a:off x="6043649" y="1640336"/>
            <a:ext cx="0" cy="180658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20C04A74-CE70-4C53-9C23-341F32ADF2E3}"/>
              </a:ext>
            </a:extLst>
          </p:cNvPr>
          <p:cNvCxnSpPr>
            <a:cxnSpLocks/>
          </p:cNvCxnSpPr>
          <p:nvPr/>
        </p:nvCxnSpPr>
        <p:spPr>
          <a:xfrm>
            <a:off x="8138859" y="2028962"/>
            <a:ext cx="530491" cy="45597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>
            <a:extLst>
              <a:ext uri="{FF2B5EF4-FFF2-40B4-BE49-F238E27FC236}">
                <a16:creationId xmlns:a16="http://schemas.microsoft.com/office/drawing/2014/main" id="{2059A9CC-C602-4242-8640-9BA3F5A5D99F}"/>
              </a:ext>
            </a:extLst>
          </p:cNvPr>
          <p:cNvSpPr/>
          <p:nvPr/>
        </p:nvSpPr>
        <p:spPr>
          <a:xfrm>
            <a:off x="7812756" y="3876828"/>
            <a:ext cx="157060" cy="157060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9B0EA4B6-4147-4D45-9453-0D4D3F585B82}"/>
              </a:ext>
            </a:extLst>
          </p:cNvPr>
          <p:cNvCxnSpPr>
            <a:cxnSpLocks/>
          </p:cNvCxnSpPr>
          <p:nvPr/>
        </p:nvCxnSpPr>
        <p:spPr>
          <a:xfrm flipH="1">
            <a:off x="5727700" y="3957795"/>
            <a:ext cx="2732939" cy="1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73B5C4A5-C265-46E1-B3FA-2043EF3F1D2F}"/>
              </a:ext>
            </a:extLst>
          </p:cNvPr>
          <p:cNvCxnSpPr>
            <a:cxnSpLocks/>
          </p:cNvCxnSpPr>
          <p:nvPr/>
        </p:nvCxnSpPr>
        <p:spPr>
          <a:xfrm>
            <a:off x="5727700" y="2501900"/>
            <a:ext cx="0" cy="146685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E0BC96B4-4C35-4E09-A97A-5FC7C99D484C}"/>
              </a:ext>
            </a:extLst>
          </p:cNvPr>
          <p:cNvCxnSpPr>
            <a:cxnSpLocks/>
          </p:cNvCxnSpPr>
          <p:nvPr/>
        </p:nvCxnSpPr>
        <p:spPr>
          <a:xfrm>
            <a:off x="8460639" y="2313179"/>
            <a:ext cx="0" cy="1666882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02D88A52-E91A-4D76-BC80-CB8B74433B81}"/>
              </a:ext>
            </a:extLst>
          </p:cNvPr>
          <p:cNvCxnSpPr>
            <a:cxnSpLocks/>
          </p:cNvCxnSpPr>
          <p:nvPr/>
        </p:nvCxnSpPr>
        <p:spPr>
          <a:xfrm flipH="1">
            <a:off x="5700582" y="2332276"/>
            <a:ext cx="2760057" cy="16605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72FED203-8B0A-4B4B-850E-1064EAA7487C}"/>
              </a:ext>
            </a:extLst>
          </p:cNvPr>
          <p:cNvCxnSpPr>
            <a:cxnSpLocks/>
          </p:cNvCxnSpPr>
          <p:nvPr/>
        </p:nvCxnSpPr>
        <p:spPr>
          <a:xfrm>
            <a:off x="7888960" y="2354825"/>
            <a:ext cx="0" cy="1600533"/>
          </a:xfrm>
          <a:prstGeom prst="line">
            <a:avLst/>
          </a:prstGeom>
          <a:ln w="2857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81000">
                  <a:schemeClr val="accent5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EE0765E-163D-431B-A706-C92B116DBD4F}"/>
                  </a:ext>
                </a:extLst>
              </p:cNvPr>
              <p:cNvSpPr txBox="1"/>
              <p:nvPr/>
            </p:nvSpPr>
            <p:spPr>
              <a:xfrm>
                <a:off x="6733744" y="3930770"/>
                <a:ext cx="18069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i="1" dirty="0"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</m:t>
                      </m:r>
                      <m:r>
                        <a:rPr lang="en-US" altLang="zh-CN" i="1" dirty="0"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𝑢</m:t>
                      </m:r>
                      <m:r>
                        <a:rPr lang="en-US" altLang="zh-CN" i="1" dirty="0"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,</m:t>
                      </m:r>
                      <m:sSub>
                        <m:sSubPr>
                          <m:ctrlPr>
                            <a:rPr lang="en-US" altLang="zh-CN" i="1" dirty="0"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</m:t>
                      </m:r>
                      <m:r>
                        <a:rPr lang="en-US" altLang="zh-CN" i="1" dirty="0"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𝑣</m:t>
                      </m:r>
                      <m:r>
                        <a:rPr lang="en-US" altLang="zh-CN" i="1" dirty="0"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EE0765E-163D-431B-A706-C92B116DBD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3744" y="3930770"/>
                <a:ext cx="1806905" cy="369332"/>
              </a:xfrm>
              <a:prstGeom prst="rect">
                <a:avLst/>
              </a:prstGeom>
              <a:blipFill>
                <a:blip r:embed="rId6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文本框 69">
            <a:extLst>
              <a:ext uri="{FF2B5EF4-FFF2-40B4-BE49-F238E27FC236}">
                <a16:creationId xmlns:a16="http://schemas.microsoft.com/office/drawing/2014/main" id="{948F8A73-4EB9-434B-92C4-3437FA315C0F}"/>
              </a:ext>
            </a:extLst>
          </p:cNvPr>
          <p:cNvSpPr txBox="1"/>
          <p:nvPr/>
        </p:nvSpPr>
        <p:spPr>
          <a:xfrm>
            <a:off x="8954361" y="1521558"/>
            <a:ext cx="1858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插值像素值</a:t>
            </a: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9455DA88-6E5F-4C34-A7CB-5181B3015DFB}"/>
              </a:ext>
            </a:extLst>
          </p:cNvPr>
          <p:cNvCxnSpPr>
            <a:cxnSpLocks/>
            <a:stCxn id="70" idx="1"/>
          </p:cNvCxnSpPr>
          <p:nvPr/>
        </p:nvCxnSpPr>
        <p:spPr>
          <a:xfrm flipH="1">
            <a:off x="7969816" y="1752391"/>
            <a:ext cx="984545" cy="560788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文本框 82">
                <a:extLst>
                  <a:ext uri="{FF2B5EF4-FFF2-40B4-BE49-F238E27FC236}">
                    <a16:creationId xmlns:a16="http://schemas.microsoft.com/office/drawing/2014/main" id="{CBA84F18-DFAD-4987-995A-BB32ED78A47F}"/>
                  </a:ext>
                </a:extLst>
              </p:cNvPr>
              <p:cNvSpPr txBox="1"/>
              <p:nvPr/>
            </p:nvSpPr>
            <p:spPr>
              <a:xfrm>
                <a:off x="5959629" y="5157871"/>
                <a:ext cx="2867369" cy="1692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𝑓</m:t>
                      </m:r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+</m:t>
                          </m:r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𝑢</m:t>
                          </m:r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+</m:t>
                          </m:r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𝑣</m:t>
                          </m:r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=</m:t>
                      </m:r>
                    </m:oMath>
                  </m:oMathPara>
                </a14:m>
                <a:endParaRPr lang="en-US" altLang="zh-CN" sz="16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1−</m:t>
                          </m:r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𝑢</m:t>
                          </m:r>
                        </m:e>
                      </m:d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1−</m:t>
                          </m:r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𝑣</m:t>
                          </m:r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𝑓</m:t>
                      </m:r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</m:t>
                      </m:r>
                    </m:oMath>
                  </m:oMathPara>
                </a14:m>
                <a:endParaRPr lang="en-US" altLang="zh-CN" sz="16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1−</m:t>
                          </m:r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𝑢</m:t>
                          </m:r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𝑣𝑓</m:t>
                      </m:r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+1</m:t>
                          </m:r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</m:t>
                      </m:r>
                    </m:oMath>
                  </m:oMathPara>
                </a14:m>
                <a:endParaRPr lang="en-US" altLang="zh-CN" sz="16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𝑢</m:t>
                      </m:r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1−</m:t>
                          </m:r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𝑣</m:t>
                          </m:r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𝑓</m:t>
                      </m:r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+1,</m:t>
                          </m:r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</m:t>
                      </m:r>
                    </m:oMath>
                  </m:oMathPara>
                </a14:m>
                <a:endParaRPr lang="en-US" altLang="zh-CN" sz="16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𝑢𝑣𝑓</m:t>
                      </m:r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sz="16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+1,</m:t>
                      </m:r>
                      <m:sSub>
                        <m:sSubPr>
                          <m:ctrlP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sz="16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+1</m:t>
                      </m:r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sz="1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endParaRPr lang="zh-CN" altLang="en-US" sz="2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83" name="文本框 82">
                <a:extLst>
                  <a:ext uri="{FF2B5EF4-FFF2-40B4-BE49-F238E27FC236}">
                    <a16:creationId xmlns:a16="http://schemas.microsoft.com/office/drawing/2014/main" id="{CBA84F18-DFAD-4987-995A-BB32ED78A4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9629" y="5157871"/>
                <a:ext cx="2867369" cy="1692771"/>
              </a:xfrm>
              <a:prstGeom prst="rect">
                <a:avLst/>
              </a:prstGeom>
              <a:blipFill>
                <a:blip r:embed="rId7"/>
                <a:stretch>
                  <a:fillRect l="-2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7795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83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3B815FF6-3E5B-4D0B-BAB8-3B6AABC1D660}"/>
              </a:ext>
            </a:extLst>
          </p:cNvPr>
          <p:cNvSpPr/>
          <p:nvPr/>
        </p:nvSpPr>
        <p:spPr>
          <a:xfrm>
            <a:off x="5081878" y="1788847"/>
            <a:ext cx="4025075" cy="40250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  <a:scene3d>
            <a:camera prst="perspectiveRelaxedModerately" fov="5400000">
              <a:rot lat="174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4586612" y="1136552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Implementation Techniques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4DB39B8-FB59-492D-92B6-5FBD234833A9}"/>
              </a:ext>
            </a:extLst>
          </p:cNvPr>
          <p:cNvGrpSpPr/>
          <p:nvPr/>
        </p:nvGrpSpPr>
        <p:grpSpPr>
          <a:xfrm>
            <a:off x="432416" y="3094201"/>
            <a:ext cx="2431807" cy="788317"/>
            <a:chOff x="1989054" y="2840737"/>
            <a:chExt cx="2431807" cy="788317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BA74720-8C5A-4717-9EF2-EE29315671C1}"/>
                </a:ext>
              </a:extLst>
            </p:cNvPr>
            <p:cNvSpPr txBox="1"/>
            <p:nvPr/>
          </p:nvSpPr>
          <p:spPr>
            <a:xfrm>
              <a:off x="1989054" y="3105834"/>
              <a:ext cx="24318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代理模式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3C42F0-ECDA-4B62-8F35-E2346E9AA4F9}"/>
                </a:ext>
              </a:extLst>
            </p:cNvPr>
            <p:cNvSpPr txBox="1"/>
            <p:nvPr/>
          </p:nvSpPr>
          <p:spPr>
            <a:xfrm>
              <a:off x="1989054" y="2840737"/>
              <a:ext cx="21158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Proxy Mode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A56ECF2-ACB0-4068-A619-1461CE854E3B}"/>
              </a:ext>
            </a:extLst>
          </p:cNvPr>
          <p:cNvGrpSpPr/>
          <p:nvPr/>
        </p:nvGrpSpPr>
        <p:grpSpPr>
          <a:xfrm>
            <a:off x="413563" y="2028961"/>
            <a:ext cx="2948202" cy="807438"/>
            <a:chOff x="1970201" y="2821616"/>
            <a:chExt cx="2948202" cy="80743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0535B4A-F287-4A9D-9409-B283ABE8F93A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最佳构建层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8E68E94-A260-4258-96AF-B381452FDEC6}"/>
                </a:ext>
              </a:extLst>
            </p:cNvPr>
            <p:cNvSpPr txBox="1"/>
            <p:nvPr/>
          </p:nvSpPr>
          <p:spPr>
            <a:xfrm>
              <a:off x="1989055" y="2821616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Builder Level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7D6AA72-C446-44FF-8FD2-F8FFEBA5389F}"/>
              </a:ext>
            </a:extLst>
          </p:cNvPr>
          <p:cNvGrpSpPr/>
          <p:nvPr/>
        </p:nvGrpSpPr>
        <p:grpSpPr>
          <a:xfrm>
            <a:off x="413563" y="4140320"/>
            <a:ext cx="2948202" cy="817155"/>
            <a:chOff x="1970201" y="2811899"/>
            <a:chExt cx="2948202" cy="81715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CA42E55-5C26-44A0-A7BE-AAE34B798F09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数组升维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2766900-D38A-4084-897F-B0B373A87847}"/>
                </a:ext>
              </a:extLst>
            </p:cNvPr>
            <p:cNvSpPr txBox="1"/>
            <p:nvPr/>
          </p:nvSpPr>
          <p:spPr>
            <a:xfrm>
              <a:off x="1989055" y="2811899"/>
              <a:ext cx="2431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Array Ascending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1FA35A8-9337-4973-B2D3-5C66FF36D178}"/>
              </a:ext>
            </a:extLst>
          </p:cNvPr>
          <p:cNvGrpSpPr/>
          <p:nvPr/>
        </p:nvGrpSpPr>
        <p:grpSpPr>
          <a:xfrm>
            <a:off x="413563" y="5215277"/>
            <a:ext cx="3062502" cy="860260"/>
            <a:chOff x="1970201" y="2768794"/>
            <a:chExt cx="3062502" cy="860260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C341019-E25F-4339-A554-2545DCEA3ED0}"/>
                </a:ext>
              </a:extLst>
            </p:cNvPr>
            <p:cNvSpPr txBox="1"/>
            <p:nvPr/>
          </p:nvSpPr>
          <p:spPr>
            <a:xfrm>
              <a:off x="1970201" y="3105834"/>
              <a:ext cx="29482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重采样特例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8666782-AA5A-4DFB-BAFD-2745D3771012}"/>
                </a:ext>
              </a:extLst>
            </p:cNvPr>
            <p:cNvSpPr txBox="1"/>
            <p:nvPr/>
          </p:nvSpPr>
          <p:spPr>
            <a:xfrm>
              <a:off x="1989055" y="2768794"/>
              <a:ext cx="30436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Exception of Resampling</a:t>
              </a:r>
              <a:endParaRPr lang="zh-CN" altLang="en-US" sz="20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160890D3-6DA0-47C2-8BDF-46AD84CAD520}"/>
              </a:ext>
            </a:extLst>
          </p:cNvPr>
          <p:cNvGrpSpPr/>
          <p:nvPr/>
        </p:nvGrpSpPr>
        <p:grpSpPr>
          <a:xfrm>
            <a:off x="5841824" y="2548794"/>
            <a:ext cx="2505183" cy="2505186"/>
            <a:chOff x="8658454" y="2356473"/>
            <a:chExt cx="669180" cy="669180"/>
          </a:xfrm>
          <a:scene3d>
            <a:camera prst="perspectiveRelaxedModerately" fov="5400000">
              <a:rot lat="17400000" lon="0" rev="0"/>
            </a:camera>
            <a:lightRig rig="threePt" dir="t"/>
          </a:scene3d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6AB2EEC1-A33D-49EE-B7D1-F5360494A118}"/>
                </a:ext>
              </a:extLst>
            </p:cNvPr>
            <p:cNvSpPr/>
            <p:nvPr/>
          </p:nvSpPr>
          <p:spPr>
            <a:xfrm>
              <a:off x="8658454" y="2356473"/>
              <a:ext cx="334590" cy="33459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CB1FF25-0078-48EB-B104-D6ADA6359D63}"/>
                </a:ext>
              </a:extLst>
            </p:cNvPr>
            <p:cNvSpPr/>
            <p:nvPr/>
          </p:nvSpPr>
          <p:spPr>
            <a:xfrm>
              <a:off x="8993044" y="2356473"/>
              <a:ext cx="334590" cy="33459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F11D6E4E-CF87-4F43-902B-8276C6C898D3}"/>
                </a:ext>
              </a:extLst>
            </p:cNvPr>
            <p:cNvSpPr/>
            <p:nvPr/>
          </p:nvSpPr>
          <p:spPr>
            <a:xfrm>
              <a:off x="8658455" y="2691063"/>
              <a:ext cx="334590" cy="33459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67AF6BD3-BEC7-4F5F-9734-BD9BD0383086}"/>
                </a:ext>
              </a:extLst>
            </p:cNvPr>
            <p:cNvSpPr/>
            <p:nvPr/>
          </p:nvSpPr>
          <p:spPr>
            <a:xfrm>
              <a:off x="8993044" y="2691063"/>
              <a:ext cx="334590" cy="33459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E5E58370-9BB0-4FAE-9F43-B44B240FB042}"/>
                  </a:ext>
                </a:extLst>
              </p:cNvPr>
              <p:cNvSpPr txBox="1"/>
              <p:nvPr/>
            </p:nvSpPr>
            <p:spPr>
              <a:xfrm>
                <a:off x="5629606" y="3077590"/>
                <a:ext cx="984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,</m:t>
                      </m:r>
                      <m:sSub>
                        <m:sSubPr>
                          <m:ctrlP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E5E58370-9BB0-4FAE-9F43-B44B240FB0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9606" y="3077590"/>
                <a:ext cx="984820" cy="369332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1A64F9C0-F56E-4852-AB07-ECEFA5DC2097}"/>
                  </a:ext>
                </a:extLst>
              </p:cNvPr>
              <p:cNvSpPr txBox="1"/>
              <p:nvPr/>
            </p:nvSpPr>
            <p:spPr>
              <a:xfrm>
                <a:off x="7438220" y="3077590"/>
                <a:ext cx="13887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+1,</m:t>
                      </m:r>
                      <m:sSub>
                        <m:sSubPr>
                          <m:ctrlP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1A64F9C0-F56E-4852-AB07-ECEFA5DC2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38220" y="3077590"/>
                <a:ext cx="1388778" cy="369332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86E824D1-E494-4AFC-B9A6-6CD3C30D9898}"/>
              </a:ext>
            </a:extLst>
          </p:cNvPr>
          <p:cNvCxnSpPr>
            <a:cxnSpLocks/>
          </p:cNvCxnSpPr>
          <p:nvPr/>
        </p:nvCxnSpPr>
        <p:spPr>
          <a:xfrm flipV="1">
            <a:off x="7094414" y="3281363"/>
            <a:ext cx="0" cy="18042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F73F9D6C-0EAB-4B78-819A-5037EA73C78D}"/>
              </a:ext>
            </a:extLst>
          </p:cNvPr>
          <p:cNvCxnSpPr>
            <a:cxnSpLocks/>
            <a:endCxn id="37" idx="3"/>
          </p:cNvCxnSpPr>
          <p:nvPr/>
        </p:nvCxnSpPr>
        <p:spPr>
          <a:xfrm flipV="1">
            <a:off x="8347008" y="3801387"/>
            <a:ext cx="759945" cy="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B12DBE9C-EB9C-4E7D-BA34-E6226137A059}"/>
              </a:ext>
            </a:extLst>
          </p:cNvPr>
          <p:cNvCxnSpPr>
            <a:cxnSpLocks/>
          </p:cNvCxnSpPr>
          <p:nvPr/>
        </p:nvCxnSpPr>
        <p:spPr>
          <a:xfrm flipV="1">
            <a:off x="7094414" y="4340375"/>
            <a:ext cx="0" cy="506792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D5DE857A-57B6-43FF-8190-832F0CF6CDB0}"/>
              </a:ext>
            </a:extLst>
          </p:cNvPr>
          <p:cNvCxnSpPr>
            <a:cxnSpLocks/>
          </p:cNvCxnSpPr>
          <p:nvPr/>
        </p:nvCxnSpPr>
        <p:spPr>
          <a:xfrm>
            <a:off x="5067641" y="3801389"/>
            <a:ext cx="774179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225090F7-4743-4442-B2D4-1B0BC31AC75F}"/>
              </a:ext>
            </a:extLst>
          </p:cNvPr>
          <p:cNvCxnSpPr/>
          <p:nvPr/>
        </p:nvCxnSpPr>
        <p:spPr>
          <a:xfrm flipV="1">
            <a:off x="8669350" y="3727402"/>
            <a:ext cx="1982363" cy="61297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1E3A2B1F-10CC-4643-80E3-4352AFD6A380}"/>
              </a:ext>
            </a:extLst>
          </p:cNvPr>
          <p:cNvSpPr txBox="1"/>
          <p:nvPr/>
        </p:nvSpPr>
        <p:spPr>
          <a:xfrm>
            <a:off x="10598171" y="3283779"/>
            <a:ext cx="9370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像素中心</a:t>
            </a: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A2C54464-A30C-4864-97C1-B3D80FA374AE}"/>
              </a:ext>
            </a:extLst>
          </p:cNvPr>
          <p:cNvSpPr/>
          <p:nvPr/>
        </p:nvSpPr>
        <p:spPr>
          <a:xfrm>
            <a:off x="9315664" y="4316279"/>
            <a:ext cx="211274" cy="2112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B90E3832-76C1-4BDB-9A3B-1761D7EB5A4B}"/>
              </a:ext>
            </a:extLst>
          </p:cNvPr>
          <p:cNvCxnSpPr>
            <a:cxnSpLocks/>
            <a:endCxn id="46" idx="5"/>
          </p:cNvCxnSpPr>
          <p:nvPr/>
        </p:nvCxnSpPr>
        <p:spPr>
          <a:xfrm flipH="1" flipV="1">
            <a:off x="9495998" y="4496613"/>
            <a:ext cx="735358" cy="101055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E6DAB511-3464-4EC4-B3D2-0AF10417F7DE}"/>
              </a:ext>
            </a:extLst>
          </p:cNvPr>
          <p:cNvSpPr txBox="1"/>
          <p:nvPr/>
        </p:nvSpPr>
        <p:spPr>
          <a:xfrm>
            <a:off x="9875920" y="5415332"/>
            <a:ext cx="937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像素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ABB6C8EB-44D0-483D-BC8C-0D6ECE4D0DDE}"/>
                  </a:ext>
                </a:extLst>
              </p:cNvPr>
              <p:cNvSpPr txBox="1"/>
              <p:nvPr/>
            </p:nvSpPr>
            <p:spPr>
              <a:xfrm>
                <a:off x="4433178" y="4269016"/>
                <a:ext cx="1975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,</m:t>
                      </m:r>
                      <m:sSub>
                        <m:sSubPr>
                          <m:ctrlP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</m:t>
                      </m:r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1</m:t>
                      </m:r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ABB6C8EB-44D0-483D-BC8C-0D6ECE4D0D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3178" y="4269016"/>
                <a:ext cx="1975560" cy="369332"/>
              </a:xfrm>
              <a:prstGeom prst="rect">
                <a:avLst/>
              </a:prstGeom>
              <a:blipFill>
                <a:blip r:embed="rId4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2FD368EC-7668-4D21-BE9D-C8878D5F0756}"/>
                  </a:ext>
                </a:extLst>
              </p:cNvPr>
              <p:cNvSpPr txBox="1"/>
              <p:nvPr/>
            </p:nvSpPr>
            <p:spPr>
              <a:xfrm>
                <a:off x="7473455" y="4333455"/>
                <a:ext cx="1975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+1,</m:t>
                      </m:r>
                      <m:sSub>
                        <m:sSubPr>
                          <m:ctrlP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</m:t>
                      </m:r>
                      <m:r>
                        <a:rPr lang="en-US" altLang="zh-CN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1</m:t>
                      </m:r>
                      <m:r>
                        <a:rPr lang="en-US" altLang="zh-CN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2FD368EC-7668-4D21-BE9D-C8878D5F07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3455" y="4333455"/>
                <a:ext cx="1975560" cy="369332"/>
              </a:xfrm>
              <a:prstGeom prst="rect">
                <a:avLst/>
              </a:prstGeom>
              <a:blipFill>
                <a:blip r:embed="rId5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E0A9FAF-4623-4080-9F6C-A34C1F216C8C}"/>
              </a:ext>
            </a:extLst>
          </p:cNvPr>
          <p:cNvCxnSpPr>
            <a:cxnSpLocks/>
          </p:cNvCxnSpPr>
          <p:nvPr/>
        </p:nvCxnSpPr>
        <p:spPr>
          <a:xfrm flipV="1">
            <a:off x="5521301" y="2994485"/>
            <a:ext cx="0" cy="133897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F6DA0AE9-0289-4A93-B354-3907FBE7B91F}"/>
              </a:ext>
            </a:extLst>
          </p:cNvPr>
          <p:cNvCxnSpPr>
            <a:cxnSpLocks/>
          </p:cNvCxnSpPr>
          <p:nvPr/>
        </p:nvCxnSpPr>
        <p:spPr>
          <a:xfrm flipV="1">
            <a:off x="8669350" y="2484934"/>
            <a:ext cx="0" cy="184852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52AC96E4-013A-4E92-8F17-ED70AD94E794}"/>
              </a:ext>
            </a:extLst>
          </p:cNvPr>
          <p:cNvCxnSpPr>
            <a:cxnSpLocks/>
          </p:cNvCxnSpPr>
          <p:nvPr/>
        </p:nvCxnSpPr>
        <p:spPr>
          <a:xfrm flipV="1">
            <a:off x="5521301" y="1640336"/>
            <a:ext cx="522348" cy="13541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C1E85EE-CAA3-447D-B103-BDAF254BF72C}"/>
              </a:ext>
            </a:extLst>
          </p:cNvPr>
          <p:cNvCxnSpPr/>
          <p:nvPr/>
        </p:nvCxnSpPr>
        <p:spPr>
          <a:xfrm flipV="1">
            <a:off x="8138858" y="2028961"/>
            <a:ext cx="0" cy="141796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6C66B2AF-E0BD-4593-BC0C-D898F3F9394C}"/>
              </a:ext>
            </a:extLst>
          </p:cNvPr>
          <p:cNvCxnSpPr>
            <a:cxnSpLocks/>
          </p:cNvCxnSpPr>
          <p:nvPr/>
        </p:nvCxnSpPr>
        <p:spPr>
          <a:xfrm flipV="1">
            <a:off x="6043649" y="1640336"/>
            <a:ext cx="0" cy="180658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20C04A74-CE70-4C53-9C23-341F32ADF2E3}"/>
              </a:ext>
            </a:extLst>
          </p:cNvPr>
          <p:cNvCxnSpPr>
            <a:cxnSpLocks/>
          </p:cNvCxnSpPr>
          <p:nvPr/>
        </p:nvCxnSpPr>
        <p:spPr>
          <a:xfrm>
            <a:off x="8138859" y="2028962"/>
            <a:ext cx="530491" cy="45597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>
            <a:extLst>
              <a:ext uri="{FF2B5EF4-FFF2-40B4-BE49-F238E27FC236}">
                <a16:creationId xmlns:a16="http://schemas.microsoft.com/office/drawing/2014/main" id="{2059A9CC-C602-4242-8640-9BA3F5A5D99F}"/>
              </a:ext>
            </a:extLst>
          </p:cNvPr>
          <p:cNvSpPr/>
          <p:nvPr/>
        </p:nvSpPr>
        <p:spPr>
          <a:xfrm>
            <a:off x="7015878" y="3726725"/>
            <a:ext cx="157060" cy="1570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9B0EA4B6-4147-4D45-9453-0D4D3F585B82}"/>
              </a:ext>
            </a:extLst>
          </p:cNvPr>
          <p:cNvCxnSpPr>
            <a:cxnSpLocks/>
          </p:cNvCxnSpPr>
          <p:nvPr/>
        </p:nvCxnSpPr>
        <p:spPr>
          <a:xfrm flipH="1" flipV="1">
            <a:off x="5815180" y="3799267"/>
            <a:ext cx="2560300" cy="943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73B5C4A5-C265-46E1-B3FA-2043EF3F1D2F}"/>
              </a:ext>
            </a:extLst>
          </p:cNvPr>
          <p:cNvCxnSpPr>
            <a:cxnSpLocks/>
          </p:cNvCxnSpPr>
          <p:nvPr/>
        </p:nvCxnSpPr>
        <p:spPr>
          <a:xfrm>
            <a:off x="5829120" y="2165350"/>
            <a:ext cx="0" cy="1636037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E0BC96B4-4C35-4E09-A97A-5FC7C99D484C}"/>
              </a:ext>
            </a:extLst>
          </p:cNvPr>
          <p:cNvCxnSpPr>
            <a:cxnSpLocks/>
          </p:cNvCxnSpPr>
          <p:nvPr/>
        </p:nvCxnSpPr>
        <p:spPr>
          <a:xfrm>
            <a:off x="8368497" y="2209800"/>
            <a:ext cx="0" cy="159041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02D88A52-E91A-4D76-BC80-CB8B74433B81}"/>
              </a:ext>
            </a:extLst>
          </p:cNvPr>
          <p:cNvCxnSpPr>
            <a:cxnSpLocks/>
          </p:cNvCxnSpPr>
          <p:nvPr/>
        </p:nvCxnSpPr>
        <p:spPr>
          <a:xfrm flipH="1" flipV="1">
            <a:off x="5841820" y="2165350"/>
            <a:ext cx="2526677" cy="4445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72FED203-8B0A-4B4B-850E-1064EAA7487C}"/>
              </a:ext>
            </a:extLst>
          </p:cNvPr>
          <p:cNvCxnSpPr>
            <a:cxnSpLocks/>
          </p:cNvCxnSpPr>
          <p:nvPr/>
        </p:nvCxnSpPr>
        <p:spPr>
          <a:xfrm>
            <a:off x="7088201" y="2198734"/>
            <a:ext cx="0" cy="1600533"/>
          </a:xfrm>
          <a:prstGeom prst="line">
            <a:avLst/>
          </a:prstGeom>
          <a:ln w="2857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81000">
                  <a:schemeClr val="accent5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EE0765E-163D-431B-A706-C92B116DBD4F}"/>
                  </a:ext>
                </a:extLst>
              </p:cNvPr>
              <p:cNvSpPr txBox="1"/>
              <p:nvPr/>
            </p:nvSpPr>
            <p:spPr>
              <a:xfrm>
                <a:off x="6273343" y="3854912"/>
                <a:ext cx="21453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+0.5,</m:t>
                      </m:r>
                      <m:sSub>
                        <m:sSubPr>
                          <m:ctrlPr>
                            <a:rPr lang="en-US" altLang="zh-C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+0.5</m:t>
                      </m:r>
                      <m:r>
                        <a:rPr lang="en-US" altLang="zh-CN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</m:t>
                      </m:r>
                    </m:oMath>
                  </m:oMathPara>
                </a14:m>
                <a:endParaRPr lang="zh-CN" altLang="en-US" dirty="0">
                  <a:solidFill>
                    <a:schemeClr val="tx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EE0765E-163D-431B-A706-C92B116DBD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343" y="3854912"/>
                <a:ext cx="2145396" cy="369332"/>
              </a:xfrm>
              <a:prstGeom prst="rect">
                <a:avLst/>
              </a:prstGeom>
              <a:blipFill>
                <a:blip r:embed="rId6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文本框 69">
            <a:extLst>
              <a:ext uri="{FF2B5EF4-FFF2-40B4-BE49-F238E27FC236}">
                <a16:creationId xmlns:a16="http://schemas.microsoft.com/office/drawing/2014/main" id="{948F8A73-4EB9-434B-92C4-3437FA315C0F}"/>
              </a:ext>
            </a:extLst>
          </p:cNvPr>
          <p:cNvSpPr txBox="1"/>
          <p:nvPr/>
        </p:nvSpPr>
        <p:spPr>
          <a:xfrm>
            <a:off x="8954361" y="1521558"/>
            <a:ext cx="1858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插值像素值</a:t>
            </a: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9455DA88-6E5F-4C34-A7CB-5181B3015DFB}"/>
              </a:ext>
            </a:extLst>
          </p:cNvPr>
          <p:cNvCxnSpPr>
            <a:cxnSpLocks/>
            <a:stCxn id="70" idx="1"/>
          </p:cNvCxnSpPr>
          <p:nvPr/>
        </p:nvCxnSpPr>
        <p:spPr>
          <a:xfrm flipH="1">
            <a:off x="7127240" y="1752391"/>
            <a:ext cx="1827121" cy="315169"/>
          </a:xfrm>
          <a:prstGeom prst="straightConnector1">
            <a:avLst/>
          </a:prstGeom>
          <a:ln w="127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EF2F177C-79E1-42A9-8AFE-8134C60964B0}"/>
                  </a:ext>
                </a:extLst>
              </p:cNvPr>
              <p:cNvSpPr txBox="1"/>
              <p:nvPr/>
            </p:nvSpPr>
            <p:spPr>
              <a:xfrm>
                <a:off x="5629606" y="5179578"/>
                <a:ext cx="3364011" cy="1692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𝑓</m:t>
                      </m:r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+</m:t>
                          </m:r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0.5</m:t>
                          </m:r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+</m:t>
                          </m:r>
                          <m: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0.5</m:t>
                          </m:r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=</m:t>
                      </m:r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𝐴𝑣𝑒𝑟𝑎𝑔𝑒</m:t>
                      </m:r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[</m:t>
                      </m:r>
                    </m:oMath>
                  </m:oMathPara>
                </a14:m>
                <a:endParaRPr lang="en-US" altLang="zh-CN" sz="16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𝑓</m:t>
                      </m:r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,</m:t>
                      </m:r>
                    </m:oMath>
                  </m:oMathPara>
                </a14:m>
                <a:endParaRPr lang="en-US" altLang="zh-CN" sz="16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𝑓</m:t>
                      </m:r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+1</m:t>
                          </m:r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,</m:t>
                      </m:r>
                    </m:oMath>
                  </m:oMathPara>
                </a14:m>
                <a:endParaRPr lang="en-US" altLang="zh-CN" sz="16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𝑓</m:t>
                      </m:r>
                      <m:d>
                        <m:dPr>
                          <m:ctrlPr>
                            <a:rPr lang="en-US" altLang="zh-CN" sz="1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+1,</m:t>
                          </m:r>
                          <m:sSub>
                            <m:sSubPr>
                              <m:ctrlP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CN" sz="1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文泉驿微米黑" panose="020B0606030804020204" pitchFamily="34" charset="-122"/>
                                  <a:cs typeface="文泉驿微米黑" panose="020B0606030804020204" pitchFamily="34" charset="-122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,</m:t>
                      </m:r>
                    </m:oMath>
                  </m:oMathPara>
                </a14:m>
                <a:endParaRPr lang="en-US" altLang="zh-CN" sz="16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pPr lvl="0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𝑓</m:t>
                      </m:r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(</m:t>
                      </m:r>
                      <m:sSub>
                        <m:sSubPr>
                          <m:ctrlP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sz="16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+1,</m:t>
                      </m:r>
                      <m:sSub>
                        <m:sSubPr>
                          <m:ctrlP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</m:ctrlPr>
                        </m:sSubPr>
                        <m:e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𝑦</m:t>
                          </m:r>
                        </m:e>
                        <m:sub>
                          <m:r>
                            <a:rPr lang="en-US" altLang="zh-CN" sz="1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文泉驿微米黑" panose="020B0606030804020204" pitchFamily="34" charset="-122"/>
                              <a:cs typeface="文泉驿微米黑" panose="020B0606030804020204" pitchFamily="34" charset="-122"/>
                            </a:rPr>
                            <m:t>0</m:t>
                          </m:r>
                        </m:sub>
                      </m:sSub>
                      <m:r>
                        <a:rPr lang="en-US" altLang="zh-CN" sz="16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+1</m:t>
                      </m:r>
                      <m:r>
                        <a:rPr lang="en-US" altLang="zh-CN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文泉驿微米黑" panose="020B0606030804020204" pitchFamily="34" charset="-122"/>
                          <a:cs typeface="文泉驿微米黑" panose="020B0606030804020204" pitchFamily="34" charset="-122"/>
                        </a:rPr>
                        <m:t>)]</m:t>
                      </m:r>
                    </m:oMath>
                  </m:oMathPara>
                </a14:m>
                <a:endParaRPr lang="zh-CN" altLang="en-US" sz="16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  <a:p>
                <a:endParaRPr lang="zh-CN" altLang="en-US" sz="2400" dirty="0">
                  <a:solidFill>
                    <a:schemeClr val="bg1"/>
                  </a:solidFill>
                  <a:latin typeface="Bahnschrift SemiLight" panose="020B0502040204020203" pitchFamily="34" charset="0"/>
                  <a:ea typeface="文泉驿微米黑" panose="020B0606030804020204" pitchFamily="34" charset="-122"/>
                  <a:cs typeface="文泉驿微米黑" panose="020B0606030804020204" pitchFamily="34" charset="-122"/>
                </a:endParaRPr>
              </a:p>
            </p:txBody>
          </p:sp>
        </mc:Choice>
        <mc:Fallback xmlns=""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EF2F177C-79E1-42A9-8AFE-8134C60964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9606" y="5179578"/>
                <a:ext cx="3364011" cy="169277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9861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4891986" y="1136552"/>
            <a:ext cx="2408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Experimental Results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C46604C1-B9EF-4445-BAC0-85222D530D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146941"/>
              </p:ext>
            </p:extLst>
          </p:nvPr>
        </p:nvGraphicFramePr>
        <p:xfrm>
          <a:off x="1044387" y="2242867"/>
          <a:ext cx="4654418" cy="2560320"/>
        </p:xfrm>
        <a:graphic>
          <a:graphicData uri="http://schemas.openxmlformats.org/drawingml/2006/table">
            <a:tbl>
              <a:tblPr/>
              <a:tblGrid>
                <a:gridCol w="1551472">
                  <a:extLst>
                    <a:ext uri="{9D8B030D-6E8A-4147-A177-3AD203B41FA5}">
                      <a16:colId xmlns:a16="http://schemas.microsoft.com/office/drawing/2014/main" val="1736353515"/>
                    </a:ext>
                  </a:extLst>
                </a:gridCol>
                <a:gridCol w="1461286">
                  <a:extLst>
                    <a:ext uri="{9D8B030D-6E8A-4147-A177-3AD203B41FA5}">
                      <a16:colId xmlns:a16="http://schemas.microsoft.com/office/drawing/2014/main" val="2561982561"/>
                    </a:ext>
                  </a:extLst>
                </a:gridCol>
                <a:gridCol w="1641660">
                  <a:extLst>
                    <a:ext uri="{9D8B030D-6E8A-4147-A177-3AD203B41FA5}">
                      <a16:colId xmlns:a16="http://schemas.microsoft.com/office/drawing/2014/main" val="7433252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bg1"/>
                          </a:solidFill>
                          <a:effectLst/>
                        </a:rPr>
                        <a:t>Tile Size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bg1"/>
                          </a:solidFill>
                          <a:effectLst/>
                        </a:rPr>
                        <a:t>Threads Num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  <a:effectLst/>
                        </a:rPr>
                        <a:t>Elapsed Time(s)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7809937"/>
                  </a:ext>
                </a:extLst>
              </a:tr>
              <a:tr h="0">
                <a:tc rowSpan="7">
                  <a:txBody>
                    <a:bodyPr/>
                    <a:lstStyle/>
                    <a:p>
                      <a:r>
                        <a:rPr lang="en-US" altLang="zh-CN" sz="1600" dirty="0">
                          <a:solidFill>
                            <a:schemeClr val="bg1"/>
                          </a:solidFill>
                          <a:effectLst/>
                        </a:rPr>
                        <a:t>256 * 256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solidFill>
                            <a:schemeClr val="bg1"/>
                          </a:solidFill>
                          <a:effectLst/>
                        </a:rPr>
                        <a:t>393.603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344569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252.754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34497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accent2"/>
                          </a:solidFill>
                          <a:effectLst/>
                        </a:rPr>
                        <a:t>192.305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715653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r>
                        <a:rPr lang="en-US" altLang="zh-CN">
                          <a:solidFill>
                            <a:schemeClr val="bg1"/>
                          </a:solidFill>
                          <a:effectLst/>
                        </a:rPr>
                        <a:t>256 * 256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271.312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8037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276.798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9410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282.708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36399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solidFill>
                            <a:schemeClr val="bg1"/>
                          </a:solidFill>
                          <a:effectLst/>
                        </a:rPr>
                        <a:t>258.922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957257"/>
                  </a:ext>
                </a:extLst>
              </a:tr>
            </a:tbl>
          </a:graphicData>
        </a:graphic>
      </p:graphicFrame>
      <p:graphicFrame>
        <p:nvGraphicFramePr>
          <p:cNvPr id="25" name="表格 24">
            <a:extLst>
              <a:ext uri="{FF2B5EF4-FFF2-40B4-BE49-F238E27FC236}">
                <a16:creationId xmlns:a16="http://schemas.microsoft.com/office/drawing/2014/main" id="{68590A26-0AB5-4670-AC37-9B6B7B9217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48398"/>
              </p:ext>
            </p:extLst>
          </p:nvPr>
        </p:nvGraphicFramePr>
        <p:xfrm>
          <a:off x="6493194" y="2242867"/>
          <a:ext cx="4654419" cy="2560320"/>
        </p:xfrm>
        <a:graphic>
          <a:graphicData uri="http://schemas.openxmlformats.org/drawingml/2006/table">
            <a:tbl>
              <a:tblPr/>
              <a:tblGrid>
                <a:gridCol w="1551473">
                  <a:extLst>
                    <a:ext uri="{9D8B030D-6E8A-4147-A177-3AD203B41FA5}">
                      <a16:colId xmlns:a16="http://schemas.microsoft.com/office/drawing/2014/main" val="769805144"/>
                    </a:ext>
                  </a:extLst>
                </a:gridCol>
                <a:gridCol w="1422062">
                  <a:extLst>
                    <a:ext uri="{9D8B030D-6E8A-4147-A177-3AD203B41FA5}">
                      <a16:colId xmlns:a16="http://schemas.microsoft.com/office/drawing/2014/main" val="3222918522"/>
                    </a:ext>
                  </a:extLst>
                </a:gridCol>
                <a:gridCol w="1680884">
                  <a:extLst>
                    <a:ext uri="{9D8B030D-6E8A-4147-A177-3AD203B41FA5}">
                      <a16:colId xmlns:a16="http://schemas.microsoft.com/office/drawing/2014/main" val="1628325996"/>
                    </a:ext>
                  </a:extLst>
                </a:gridCol>
              </a:tblGrid>
              <a:tr h="130987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bg1"/>
                          </a:solidFill>
                          <a:effectLst/>
                        </a:rPr>
                        <a:t>Tile Size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  <a:effectLst/>
                        </a:rPr>
                        <a:t>Threads Num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bg1"/>
                          </a:solidFill>
                          <a:effectLst/>
                        </a:rPr>
                        <a:t>Elapsed Time(s)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934971"/>
                  </a:ext>
                </a:extLst>
              </a:tr>
              <a:tr h="0">
                <a:tc rowSpan="7">
                  <a:txBody>
                    <a:bodyPr/>
                    <a:lstStyle/>
                    <a:p>
                      <a:r>
                        <a:rPr lang="en-US" altLang="zh-CN" sz="1600" dirty="0">
                          <a:solidFill>
                            <a:schemeClr val="bg1"/>
                          </a:solidFill>
                          <a:effectLst/>
                        </a:rPr>
                        <a:t>512 * 512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187.004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368458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130.351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14199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b="1" dirty="0">
                          <a:solidFill>
                            <a:schemeClr val="accent2"/>
                          </a:solidFill>
                          <a:effectLst/>
                        </a:rPr>
                        <a:t>111.250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105168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chemeClr val="bg1"/>
                          </a:solidFill>
                          <a:effectLst/>
                        </a:rPr>
                        <a:t>512 * 512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120.803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864836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129.125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017051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243.630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94913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111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solidFill>
                            <a:schemeClr val="bg1"/>
                          </a:solidFill>
                          <a:effectLst/>
                        </a:rPr>
                        <a:t>400.413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6557246"/>
                  </a:ext>
                </a:extLst>
              </a:tr>
            </a:tbl>
          </a:graphicData>
        </a:graphic>
      </p:graphicFrame>
      <p:sp>
        <p:nvSpPr>
          <p:cNvPr id="54" name="文本框 53">
            <a:extLst>
              <a:ext uri="{FF2B5EF4-FFF2-40B4-BE49-F238E27FC236}">
                <a16:creationId xmlns:a16="http://schemas.microsoft.com/office/drawing/2014/main" id="{634FC7BE-1B9E-49B1-A41C-6549094C1FBD}"/>
              </a:ext>
            </a:extLst>
          </p:cNvPr>
          <p:cNvSpPr txBox="1"/>
          <p:nvPr/>
        </p:nvSpPr>
        <p:spPr>
          <a:xfrm>
            <a:off x="1481439" y="1678437"/>
            <a:ext cx="9229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高分一号影像重采样至</a:t>
            </a:r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60469×56563, 3</a:t>
            </a:r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波段</a:t>
            </a:r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@8bit(9.55GB)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813DA833-30D0-4584-B4A8-E0D99CE70C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286864"/>
              </p:ext>
            </p:extLst>
          </p:nvPr>
        </p:nvGraphicFramePr>
        <p:xfrm>
          <a:off x="1818712" y="4997548"/>
          <a:ext cx="8554571" cy="1447800"/>
        </p:xfrm>
        <a:graphic>
          <a:graphicData uri="http://schemas.openxmlformats.org/drawingml/2006/table">
            <a:tbl>
              <a:tblPr/>
              <a:tblGrid>
                <a:gridCol w="1683021">
                  <a:extLst>
                    <a:ext uri="{9D8B030D-6E8A-4147-A177-3AD203B41FA5}">
                      <a16:colId xmlns:a16="http://schemas.microsoft.com/office/drawing/2014/main" val="1265411598"/>
                    </a:ext>
                  </a:extLst>
                </a:gridCol>
                <a:gridCol w="6871550">
                  <a:extLst>
                    <a:ext uri="{9D8B030D-6E8A-4147-A177-3AD203B41FA5}">
                      <a16:colId xmlns:a16="http://schemas.microsoft.com/office/drawing/2014/main" val="27468965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CPU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Intel Core i7-9750H @ 2.60Hz 6 Cores 12 Threads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468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RAM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Samsung M471A1K43DB1-CTD 8 GB DDR4-2666 DDR4 SDRAM </a:t>
                      </a:r>
                      <a:r>
                        <a:rPr lang="en-US" sz="1400" b="1" i="1">
                          <a:solidFill>
                            <a:schemeClr val="bg1"/>
                          </a:solidFill>
                          <a:effectLst/>
                        </a:rPr>
                        <a:t>* 2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6074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Disk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SAMSUNG MZVLB512HAJQ-000H1 (476 GB) (SSD)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4962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OS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Windows 11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102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</a:rPr>
                        <a:t>Compiler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MSVC 2019</a:t>
                      </a:r>
                    </a:p>
                  </a:txBody>
                  <a:tcPr marL="82550" marR="8255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5084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5831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D76A19-9897-41FD-AF18-17FAB723B4A2}"/>
              </a:ext>
            </a:extLst>
          </p:cNvPr>
          <p:cNvSpPr txBox="1"/>
          <p:nvPr/>
        </p:nvSpPr>
        <p:spPr>
          <a:xfrm>
            <a:off x="2179421" y="674887"/>
            <a:ext cx="7833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基于四叉树的大规模栅格数据集瓦片金字塔并行构建算法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5153278" y="1136552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Further Thinking</a:t>
            </a:r>
            <a:endParaRPr lang="zh-CN" altLang="en-US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E975CC-27CA-4B50-8AF3-C4DC3A8A4F3E}"/>
              </a:ext>
            </a:extLst>
          </p:cNvPr>
          <p:cNvSpPr txBox="1"/>
          <p:nvPr/>
        </p:nvSpPr>
        <p:spPr>
          <a:xfrm>
            <a:off x="3584575" y="1826567"/>
            <a:ext cx="5022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非阻塞</a:t>
            </a:r>
            <a:r>
              <a:rPr lang="en-US" altLang="zh-CN" sz="24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IO</a:t>
            </a:r>
            <a:endParaRPr lang="zh-CN" altLang="en-US" sz="2400" dirty="0">
              <a:solidFill>
                <a:schemeClr val="bg1"/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9EC8CB-A96F-4D77-9ED1-A529BAE08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774" y="2691690"/>
            <a:ext cx="4203624" cy="3491423"/>
          </a:xfrm>
          <a:prstGeom prst="roundRect">
            <a:avLst>
              <a:gd name="adj" fmla="val 422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76798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E273CE1-E204-4A0C-BA51-4DF56B86A83C}"/>
              </a:ext>
            </a:extLst>
          </p:cNvPr>
          <p:cNvSpPr txBox="1"/>
          <p:nvPr/>
        </p:nvSpPr>
        <p:spPr>
          <a:xfrm>
            <a:off x="3446075" y="1844257"/>
            <a:ext cx="5299849" cy="14465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perspectiveRelaxedModerately" fov="7200000">
                <a:rot lat="21000000" lon="0" rev="0"/>
              </a:camera>
              <a:lightRig rig="threePt" dir="t"/>
            </a:scene3d>
            <a:sp3d extrusionH="171450"/>
          </a:bodyPr>
          <a:lstStyle/>
          <a:p>
            <a:pPr algn="ctr"/>
            <a:r>
              <a:rPr lang="en-US" altLang="zh-CN" sz="8800" dirty="0">
                <a:solidFill>
                  <a:schemeClr val="bg1">
                    <a:lumMod val="8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Thank You</a:t>
            </a:r>
            <a:endParaRPr lang="zh-CN" altLang="en-US" sz="8800" dirty="0">
              <a:solidFill>
                <a:schemeClr val="bg1">
                  <a:lumMod val="8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B999CE-4601-4944-A1AB-AB352E2ABBFC}"/>
              </a:ext>
            </a:extLst>
          </p:cNvPr>
          <p:cNvSpPr txBox="1"/>
          <p:nvPr/>
        </p:nvSpPr>
        <p:spPr>
          <a:xfrm>
            <a:off x="3071825" y="5046721"/>
            <a:ext cx="6048350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</a:rPr>
              <a:t>https://github.com/shepard-liu/tile-map-parallel-builder</a:t>
            </a:r>
            <a:endParaRPr lang="zh-CN" altLang="en-US" b="1" dirty="0">
              <a:solidFill>
                <a:schemeClr val="bg1"/>
              </a:solidFill>
              <a:latin typeface="方正悠黑简可变 重 宽 高 1" panose="02000600000000000000" pitchFamily="2" charset="-122"/>
              <a:ea typeface="方正悠黑简可变 重 宽 高 1" panose="02000600000000000000" pitchFamily="2" charset="-12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C2021A6-2DE0-4873-99BF-5C23FD568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329" b="93617" l="10000" r="90000">
                        <a14:foregroundMark x1="53387" y1="7801" x2="40161" y2="8983"/>
                        <a14:foregroundMark x1="63710" y1="87943" x2="61774" y2="92671"/>
                        <a14:foregroundMark x1="37419" y1="91253" x2="39032" y2="93617"/>
                        <a14:foregroundMark x1="59516" y1="92199" x2="59516" y2="92199"/>
                        <a14:foregroundMark x1="59355" y1="93381" x2="59355" y2="93381"/>
                        <a14:foregroundMark x1="40645" y1="80378" x2="40645" y2="80378"/>
                        <a14:foregroundMark x1="38387" y1="80851" x2="38387" y2="80851"/>
                        <a14:foregroundMark x1="35323" y1="80378" x2="35323" y2="80378"/>
                        <a14:foregroundMark x1="33387" y1="78251" x2="33387" y2="78251"/>
                        <a14:foregroundMark x1="32097" y1="75887" x2="32097" y2="75887"/>
                        <a14:foregroundMark x1="30323" y1="73286" x2="30323" y2="73286"/>
                        <a14:foregroundMark x1="29032" y1="71631" x2="29032" y2="71631"/>
                        <a14:backgroundMark x1="39355" y1="80851" x2="39355" y2="80851"/>
                        <a14:backgroundMark x1="40484" y1="79669" x2="40484" y2="796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9744" y="3745135"/>
            <a:ext cx="1512512" cy="1031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554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F3BD666C-4CE1-4252-BEEE-A59B8A12ED29}"/>
              </a:ext>
            </a:extLst>
          </p:cNvPr>
          <p:cNvGrpSpPr/>
          <p:nvPr/>
        </p:nvGrpSpPr>
        <p:grpSpPr>
          <a:xfrm>
            <a:off x="4476841" y="490835"/>
            <a:ext cx="3238317" cy="923330"/>
            <a:chOff x="4580146" y="2909080"/>
            <a:chExt cx="3238317" cy="92333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24AB4705-6361-447A-91B4-7C17283E8DB2}"/>
                </a:ext>
              </a:extLst>
            </p:cNvPr>
            <p:cNvSpPr txBox="1"/>
            <p:nvPr/>
          </p:nvSpPr>
          <p:spPr>
            <a:xfrm>
              <a:off x="5556305" y="2909080"/>
              <a:ext cx="226215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5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瓦片化</a:t>
              </a:r>
              <a:endParaRPr lang="zh-CN" altLang="en-US" sz="20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D178DDC8-7C3D-4137-93B9-38A9F51B4358}"/>
                </a:ext>
              </a:extLst>
            </p:cNvPr>
            <p:cNvSpPr txBox="1"/>
            <p:nvPr/>
          </p:nvSpPr>
          <p:spPr>
            <a:xfrm>
              <a:off x="4580146" y="2983477"/>
              <a:ext cx="114019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为什么</a:t>
              </a:r>
              <a:endParaRPr lang="zh-CN" altLang="en-US" sz="24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66314EB-B615-47B2-A22E-A836687A4C7F}"/>
                </a:ext>
              </a:extLst>
            </p:cNvPr>
            <p:cNvSpPr txBox="1"/>
            <p:nvPr/>
          </p:nvSpPr>
          <p:spPr>
            <a:xfrm>
              <a:off x="4580146" y="332084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什么是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99A0A8DA-6A7B-4985-ABC7-47C4B253FC95}"/>
              </a:ext>
            </a:extLst>
          </p:cNvPr>
          <p:cNvGrpSpPr/>
          <p:nvPr/>
        </p:nvGrpSpPr>
        <p:grpSpPr>
          <a:xfrm>
            <a:off x="879487" y="1619250"/>
            <a:ext cx="4574711" cy="4826000"/>
            <a:chOff x="879487" y="1619250"/>
            <a:chExt cx="4574711" cy="482600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49E9543-6438-4C8D-9675-8CF896452370}"/>
                </a:ext>
              </a:extLst>
            </p:cNvPr>
            <p:cNvSpPr/>
            <p:nvPr/>
          </p:nvSpPr>
          <p:spPr>
            <a:xfrm>
              <a:off x="1132601" y="1821542"/>
              <a:ext cx="4133856" cy="4133856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34925">
              <a:gradFill flip="none" rotWithShape="1">
                <a:gsLst>
                  <a:gs pos="0">
                    <a:schemeClr val="accent6"/>
                  </a:gs>
                  <a:gs pos="38000">
                    <a:schemeClr val="accent4"/>
                  </a:gs>
                  <a:gs pos="66000">
                    <a:srgbClr val="7030A0"/>
                  </a:gs>
                  <a:gs pos="100000">
                    <a:schemeClr val="accent2"/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D660ACE2-E506-42FF-81BB-6D6D0044A8BE}"/>
                </a:ext>
              </a:extLst>
            </p:cNvPr>
            <p:cNvCxnSpPr>
              <a:cxnSpLocks/>
            </p:cNvCxnSpPr>
            <p:nvPr/>
          </p:nvCxnSpPr>
          <p:spPr>
            <a:xfrm>
              <a:off x="879487" y="2338274"/>
              <a:ext cx="457471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AB76A6E-A207-49A6-B7BA-CB43446DBA7E}"/>
                </a:ext>
              </a:extLst>
            </p:cNvPr>
            <p:cNvCxnSpPr>
              <a:cxnSpLocks/>
            </p:cNvCxnSpPr>
            <p:nvPr/>
          </p:nvCxnSpPr>
          <p:spPr>
            <a:xfrm>
              <a:off x="879487" y="2855006"/>
              <a:ext cx="457471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85412707-75FF-48F1-8E4F-7B495C2129E2}"/>
                </a:ext>
              </a:extLst>
            </p:cNvPr>
            <p:cNvCxnSpPr>
              <a:cxnSpLocks/>
            </p:cNvCxnSpPr>
            <p:nvPr/>
          </p:nvCxnSpPr>
          <p:spPr>
            <a:xfrm>
              <a:off x="879487" y="3371738"/>
              <a:ext cx="457471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BDB249D0-6F5E-4830-96FB-0E215F08EBA4}"/>
                </a:ext>
              </a:extLst>
            </p:cNvPr>
            <p:cNvCxnSpPr>
              <a:cxnSpLocks/>
            </p:cNvCxnSpPr>
            <p:nvPr/>
          </p:nvCxnSpPr>
          <p:spPr>
            <a:xfrm>
              <a:off x="879487" y="3888470"/>
              <a:ext cx="457471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A9F2FE14-9E28-485C-8D82-6EAA46269A44}"/>
                </a:ext>
              </a:extLst>
            </p:cNvPr>
            <p:cNvCxnSpPr>
              <a:cxnSpLocks/>
            </p:cNvCxnSpPr>
            <p:nvPr/>
          </p:nvCxnSpPr>
          <p:spPr>
            <a:xfrm>
              <a:off x="879487" y="4405202"/>
              <a:ext cx="457471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630D2E46-FB40-4757-BBAD-A4E3B208B797}"/>
                </a:ext>
              </a:extLst>
            </p:cNvPr>
            <p:cNvCxnSpPr>
              <a:cxnSpLocks/>
            </p:cNvCxnSpPr>
            <p:nvPr/>
          </p:nvCxnSpPr>
          <p:spPr>
            <a:xfrm>
              <a:off x="879487" y="4921934"/>
              <a:ext cx="457471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6B86CAC8-9848-4081-8505-3A92CC2CD316}"/>
                </a:ext>
              </a:extLst>
            </p:cNvPr>
            <p:cNvCxnSpPr>
              <a:cxnSpLocks/>
            </p:cNvCxnSpPr>
            <p:nvPr/>
          </p:nvCxnSpPr>
          <p:spPr>
            <a:xfrm>
              <a:off x="879487" y="5438666"/>
              <a:ext cx="457471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4C6F53A7-13D5-4B06-AAF7-6BEF44AF5958}"/>
                </a:ext>
              </a:extLst>
            </p:cNvPr>
            <p:cNvCxnSpPr>
              <a:cxnSpLocks/>
            </p:cNvCxnSpPr>
            <p:nvPr/>
          </p:nvCxnSpPr>
          <p:spPr>
            <a:xfrm>
              <a:off x="1649333" y="1619250"/>
              <a:ext cx="0" cy="4826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FF71CBB2-04F6-42BD-A88E-6A88DE873B1B}"/>
                </a:ext>
              </a:extLst>
            </p:cNvPr>
            <p:cNvCxnSpPr>
              <a:cxnSpLocks/>
            </p:cNvCxnSpPr>
            <p:nvPr/>
          </p:nvCxnSpPr>
          <p:spPr>
            <a:xfrm>
              <a:off x="2166065" y="1619250"/>
              <a:ext cx="0" cy="4826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8020889F-0610-4A88-89C2-B52ECFE72019}"/>
                </a:ext>
              </a:extLst>
            </p:cNvPr>
            <p:cNvCxnSpPr>
              <a:cxnSpLocks/>
            </p:cNvCxnSpPr>
            <p:nvPr/>
          </p:nvCxnSpPr>
          <p:spPr>
            <a:xfrm>
              <a:off x="2682797" y="1619250"/>
              <a:ext cx="0" cy="4826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9BF6D73D-EB3A-4BE7-B233-A6FF6F2B790C}"/>
                </a:ext>
              </a:extLst>
            </p:cNvPr>
            <p:cNvCxnSpPr>
              <a:cxnSpLocks/>
            </p:cNvCxnSpPr>
            <p:nvPr/>
          </p:nvCxnSpPr>
          <p:spPr>
            <a:xfrm>
              <a:off x="3199529" y="1619250"/>
              <a:ext cx="0" cy="4826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71FAE090-B34C-4C28-8281-9DEAED6AE6CD}"/>
                </a:ext>
              </a:extLst>
            </p:cNvPr>
            <p:cNvCxnSpPr>
              <a:cxnSpLocks/>
            </p:cNvCxnSpPr>
            <p:nvPr/>
          </p:nvCxnSpPr>
          <p:spPr>
            <a:xfrm>
              <a:off x="3716261" y="1619250"/>
              <a:ext cx="0" cy="4826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35B2BEAC-EB01-414F-8FB8-DCBBAF2FA551}"/>
                </a:ext>
              </a:extLst>
            </p:cNvPr>
            <p:cNvCxnSpPr>
              <a:cxnSpLocks/>
            </p:cNvCxnSpPr>
            <p:nvPr/>
          </p:nvCxnSpPr>
          <p:spPr>
            <a:xfrm>
              <a:off x="4232993" y="1619250"/>
              <a:ext cx="0" cy="4826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4279E847-9B53-4D26-BD45-CD1CE7280A07}"/>
                </a:ext>
              </a:extLst>
            </p:cNvPr>
            <p:cNvCxnSpPr>
              <a:cxnSpLocks/>
            </p:cNvCxnSpPr>
            <p:nvPr/>
          </p:nvCxnSpPr>
          <p:spPr>
            <a:xfrm>
              <a:off x="4749725" y="1619250"/>
              <a:ext cx="0" cy="48260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9AD73D10-4CE8-47DA-AFEF-03597D2F8221}"/>
              </a:ext>
            </a:extLst>
          </p:cNvPr>
          <p:cNvGrpSpPr/>
          <p:nvPr/>
        </p:nvGrpSpPr>
        <p:grpSpPr>
          <a:xfrm>
            <a:off x="5694175" y="3769760"/>
            <a:ext cx="2332229" cy="2460338"/>
            <a:chOff x="5638965" y="1868168"/>
            <a:chExt cx="4338753" cy="4577081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7171EC31-C581-4CA2-84AA-F8DFDBDC399D}"/>
                </a:ext>
              </a:extLst>
            </p:cNvPr>
            <p:cNvSpPr/>
            <p:nvPr/>
          </p:nvSpPr>
          <p:spPr>
            <a:xfrm>
              <a:off x="5879024" y="2060026"/>
              <a:ext cx="3920637" cy="3920637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34925">
              <a:gradFill flip="none" rotWithShape="1">
                <a:gsLst>
                  <a:gs pos="0">
                    <a:schemeClr val="accent6"/>
                  </a:gs>
                  <a:gs pos="38000">
                    <a:schemeClr val="accent4"/>
                  </a:gs>
                  <a:gs pos="66000">
                    <a:srgbClr val="7030A0"/>
                  </a:gs>
                  <a:gs pos="100000">
                    <a:schemeClr val="accent2"/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41BB52AF-F92A-4CA3-A63F-DC0AE33EF4E3}"/>
                </a:ext>
              </a:extLst>
            </p:cNvPr>
            <p:cNvCxnSpPr>
              <a:cxnSpLocks/>
            </p:cNvCxnSpPr>
            <p:nvPr/>
          </p:nvCxnSpPr>
          <p:spPr>
            <a:xfrm>
              <a:off x="5638965" y="3038055"/>
              <a:ext cx="4338753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0595C7F2-171C-4C3F-8715-6CDBB2C9FACB}"/>
                </a:ext>
              </a:extLst>
            </p:cNvPr>
            <p:cNvCxnSpPr>
              <a:cxnSpLocks/>
            </p:cNvCxnSpPr>
            <p:nvPr/>
          </p:nvCxnSpPr>
          <p:spPr>
            <a:xfrm>
              <a:off x="5638965" y="4033062"/>
              <a:ext cx="4338753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239DC466-F000-4C6D-BE27-58EF1521AE14}"/>
                </a:ext>
              </a:extLst>
            </p:cNvPr>
            <p:cNvCxnSpPr>
              <a:cxnSpLocks/>
            </p:cNvCxnSpPr>
            <p:nvPr/>
          </p:nvCxnSpPr>
          <p:spPr>
            <a:xfrm>
              <a:off x="5638965" y="5028069"/>
              <a:ext cx="4338753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353FEBB3-7FDD-4E08-9681-D580BBFD54E1}"/>
                </a:ext>
              </a:extLst>
            </p:cNvPr>
            <p:cNvCxnSpPr>
              <a:cxnSpLocks/>
            </p:cNvCxnSpPr>
            <p:nvPr/>
          </p:nvCxnSpPr>
          <p:spPr>
            <a:xfrm>
              <a:off x="6855742" y="1868168"/>
              <a:ext cx="0" cy="457708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54FC1337-5781-48D6-95C3-243DB273701D}"/>
                </a:ext>
              </a:extLst>
            </p:cNvPr>
            <p:cNvCxnSpPr>
              <a:cxnSpLocks/>
            </p:cNvCxnSpPr>
            <p:nvPr/>
          </p:nvCxnSpPr>
          <p:spPr>
            <a:xfrm>
              <a:off x="7839050" y="1868168"/>
              <a:ext cx="0" cy="457708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3D5E6F9B-69DC-4EB7-A2DD-2ABA9E80A869}"/>
                </a:ext>
              </a:extLst>
            </p:cNvPr>
            <p:cNvCxnSpPr>
              <a:cxnSpLocks/>
            </p:cNvCxnSpPr>
            <p:nvPr/>
          </p:nvCxnSpPr>
          <p:spPr>
            <a:xfrm>
              <a:off x="8822358" y="1868168"/>
              <a:ext cx="0" cy="457708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6B05759C-7CF2-4FC6-B68A-ABD58F86348B}"/>
              </a:ext>
            </a:extLst>
          </p:cNvPr>
          <p:cNvGrpSpPr/>
          <p:nvPr/>
        </p:nvGrpSpPr>
        <p:grpSpPr>
          <a:xfrm>
            <a:off x="8395421" y="4877311"/>
            <a:ext cx="1178733" cy="1243481"/>
            <a:chOff x="8343088" y="3798953"/>
            <a:chExt cx="2332229" cy="2460338"/>
          </a:xfrm>
        </p:grpSpPr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16A08A90-434C-41A7-919B-F50E0461D067}"/>
                </a:ext>
              </a:extLst>
            </p:cNvPr>
            <p:cNvSpPr/>
            <p:nvPr/>
          </p:nvSpPr>
          <p:spPr>
            <a:xfrm>
              <a:off x="8472128" y="3902083"/>
              <a:ext cx="2107477" cy="2107477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34925">
              <a:gradFill flip="none" rotWithShape="1">
                <a:gsLst>
                  <a:gs pos="0">
                    <a:schemeClr val="accent6"/>
                  </a:gs>
                  <a:gs pos="38000">
                    <a:schemeClr val="accent4"/>
                  </a:gs>
                  <a:gs pos="66000">
                    <a:srgbClr val="7030A0"/>
                  </a:gs>
                  <a:gs pos="100000">
                    <a:schemeClr val="accent2"/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2AB78A64-0476-40EA-8EEB-81C22FF901B8}"/>
                </a:ext>
              </a:extLst>
            </p:cNvPr>
            <p:cNvCxnSpPr>
              <a:cxnSpLocks/>
            </p:cNvCxnSpPr>
            <p:nvPr/>
          </p:nvCxnSpPr>
          <p:spPr>
            <a:xfrm>
              <a:off x="8343088" y="4955821"/>
              <a:ext cx="2332229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D702D97A-7D60-4CF7-ABE9-77C759CAA1D0}"/>
                </a:ext>
              </a:extLst>
            </p:cNvPr>
            <p:cNvCxnSpPr>
              <a:cxnSpLocks/>
            </p:cNvCxnSpPr>
            <p:nvPr/>
          </p:nvCxnSpPr>
          <p:spPr>
            <a:xfrm>
              <a:off x="9525866" y="3798953"/>
              <a:ext cx="0" cy="24603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矩形 83">
            <a:extLst>
              <a:ext uri="{FF2B5EF4-FFF2-40B4-BE49-F238E27FC236}">
                <a16:creationId xmlns:a16="http://schemas.microsoft.com/office/drawing/2014/main" id="{81F88E58-B58C-46AD-9C17-2BD5C132D967}"/>
              </a:ext>
            </a:extLst>
          </p:cNvPr>
          <p:cNvSpPr/>
          <p:nvPr/>
        </p:nvSpPr>
        <p:spPr>
          <a:xfrm>
            <a:off x="10038476" y="5448556"/>
            <a:ext cx="582447" cy="58244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4925">
            <a:gradFill flip="none" rotWithShape="1">
              <a:gsLst>
                <a:gs pos="0">
                  <a:schemeClr val="accent6"/>
                </a:gs>
                <a:gs pos="38000">
                  <a:schemeClr val="accent4"/>
                </a:gs>
                <a:gs pos="66000">
                  <a:srgbClr val="7030A0"/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FB0BDA6-126C-4178-B930-6663388D9436}"/>
              </a:ext>
            </a:extLst>
          </p:cNvPr>
          <p:cNvSpPr txBox="1"/>
          <p:nvPr/>
        </p:nvSpPr>
        <p:spPr>
          <a:xfrm>
            <a:off x="1804129" y="6157690"/>
            <a:ext cx="2725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原始影像</a:t>
            </a:r>
            <a:r>
              <a:rPr lang="en-US" altLang="zh-CN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&amp;</a:t>
            </a:r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瓦片</a:t>
            </a:r>
            <a:r>
              <a:rPr lang="en-US" altLang="zh-CN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0</a:t>
            </a:r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层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1A842AF9-68A1-469A-8D42-8BE4EF71B0DF}"/>
              </a:ext>
            </a:extLst>
          </p:cNvPr>
          <p:cNvSpPr txBox="1"/>
          <p:nvPr/>
        </p:nvSpPr>
        <p:spPr>
          <a:xfrm>
            <a:off x="6450054" y="6157690"/>
            <a:ext cx="662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1</a:t>
            </a:r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层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AF24F8CD-9B4B-4253-8800-BE57E9AB5D75}"/>
              </a:ext>
            </a:extLst>
          </p:cNvPr>
          <p:cNvSpPr txBox="1"/>
          <p:nvPr/>
        </p:nvSpPr>
        <p:spPr>
          <a:xfrm>
            <a:off x="8653607" y="6157690"/>
            <a:ext cx="662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2</a:t>
            </a:r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层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0E58770E-425A-4938-9835-7538F8D3AFA1}"/>
              </a:ext>
            </a:extLst>
          </p:cNvPr>
          <p:cNvSpPr txBox="1"/>
          <p:nvPr/>
        </p:nvSpPr>
        <p:spPr>
          <a:xfrm>
            <a:off x="9998519" y="6157690"/>
            <a:ext cx="662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3</a:t>
            </a:r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47ECCFF-7336-44F8-B26A-6F7463009902}"/>
              </a:ext>
            </a:extLst>
          </p:cNvPr>
          <p:cNvSpPr txBox="1"/>
          <p:nvPr/>
        </p:nvSpPr>
        <p:spPr>
          <a:xfrm>
            <a:off x="5694175" y="1815930"/>
            <a:ext cx="6388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100" dirty="0">
                <a:solidFill>
                  <a:schemeClr val="bg1"/>
                </a:solidFill>
                <a:latin typeface="方正幼线简体" panose="02000000000000000000" pitchFamily="2" charset="-122"/>
                <a:ea typeface="方正幼线简体" panose="02000000000000000000" pitchFamily="2" charset="-122"/>
                <a:cs typeface="文泉驿微米黑" panose="020B0606030804020204" pitchFamily="34" charset="-122"/>
              </a:rPr>
              <a:t>*</a:t>
            </a:r>
            <a:r>
              <a:rPr lang="zh-CN" altLang="en-US" sz="1100" dirty="0">
                <a:solidFill>
                  <a:schemeClr val="bg1"/>
                </a:solidFill>
                <a:latin typeface="方正幼线简体" panose="02000000000000000000" pitchFamily="2" charset="-122"/>
                <a:ea typeface="方正幼线简体" panose="02000000000000000000" pitchFamily="2" charset="-122"/>
                <a:cs typeface="文泉驿微米黑" panose="020B0606030804020204" pitchFamily="34" charset="-122"/>
              </a:rPr>
              <a:t>为简化算法描述，认为原始影像瓦片所在层为 </a:t>
            </a:r>
            <a:r>
              <a:rPr lang="en-US" altLang="zh-CN" sz="1100" b="1" dirty="0">
                <a:solidFill>
                  <a:schemeClr val="bg1"/>
                </a:solidFill>
                <a:latin typeface="Bahnschrift Light" panose="020B0502040204020203" pitchFamily="34" charset="0"/>
                <a:ea typeface="方正幼线简体" panose="02000000000000000000" pitchFamily="2" charset="-122"/>
                <a:cs typeface="文泉驿微米黑" panose="020B0606030804020204" pitchFamily="34" charset="-122"/>
              </a:rPr>
              <a:t>Level 0 </a:t>
            </a:r>
            <a:r>
              <a:rPr lang="zh-CN" altLang="en-US" sz="1100" b="1" dirty="0">
                <a:solidFill>
                  <a:schemeClr val="bg1"/>
                </a:solidFill>
                <a:latin typeface="方正幼线简体" panose="02000000000000000000" pitchFamily="2" charset="-122"/>
                <a:ea typeface="方正幼线简体" panose="02000000000000000000" pitchFamily="2" charset="-122"/>
                <a:cs typeface="文泉驿微米黑" panose="020B0606030804020204" pitchFamily="34" charset="-122"/>
              </a:rPr>
              <a:t> </a:t>
            </a:r>
            <a:r>
              <a:rPr lang="zh-CN" altLang="en-US" sz="1100" dirty="0">
                <a:solidFill>
                  <a:schemeClr val="bg1"/>
                </a:solidFill>
                <a:latin typeface="方正幼线简体" panose="02000000000000000000" pitchFamily="2" charset="-122"/>
                <a:ea typeface="方正幼线简体" panose="02000000000000000000" pitchFamily="2" charset="-122"/>
                <a:cs typeface="文泉驿微米黑" panose="020B0606030804020204" pitchFamily="34" charset="-122"/>
              </a:rPr>
              <a:t>并假定测试数据影像投影为 </a:t>
            </a:r>
            <a:r>
              <a:rPr lang="en-US" altLang="zh-CN" sz="1100" b="1" dirty="0">
                <a:solidFill>
                  <a:schemeClr val="bg1"/>
                </a:solidFill>
                <a:latin typeface="Bahnschrift Light" panose="020B0502040204020203" pitchFamily="34" charset="0"/>
                <a:ea typeface="方正幼线简体" panose="02000000000000000000" pitchFamily="2" charset="-122"/>
                <a:cs typeface="文泉驿微米黑" panose="020B0606030804020204" pitchFamily="34" charset="-122"/>
              </a:rPr>
              <a:t>Web Mercator</a:t>
            </a:r>
            <a:endParaRPr lang="zh-CN" altLang="en-US" sz="1100" b="1" dirty="0">
              <a:solidFill>
                <a:schemeClr val="bg1"/>
              </a:solidFill>
              <a:latin typeface="Bahnschrift Light" panose="020B0502040204020203" pitchFamily="34" charset="0"/>
              <a:ea typeface="方正幼线简体" panose="02000000000000000000" pitchFamily="2" charset="-122"/>
              <a:cs typeface="文泉驿微米黑" panose="020B0606030804020204" pitchFamily="34" charset="-122"/>
            </a:endParaRPr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84CA4BA-0D9A-4FAD-9BD6-AAEACD573D3C}"/>
              </a:ext>
            </a:extLst>
          </p:cNvPr>
          <p:cNvGrpSpPr/>
          <p:nvPr/>
        </p:nvGrpSpPr>
        <p:grpSpPr>
          <a:xfrm>
            <a:off x="5674368" y="2321039"/>
            <a:ext cx="2675732" cy="989467"/>
            <a:chOff x="815900" y="2243803"/>
            <a:chExt cx="2675732" cy="989467"/>
          </a:xfrm>
        </p:grpSpPr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75AA0F45-6649-446C-807B-FF9FA07ABF83}"/>
                </a:ext>
              </a:extLst>
            </p:cNvPr>
            <p:cNvSpPr txBox="1"/>
            <p:nvPr/>
          </p:nvSpPr>
          <p:spPr>
            <a:xfrm>
              <a:off x="815900" y="2243803"/>
              <a:ext cx="26757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chemeClr val="bg1"/>
                  </a:solidFill>
                  <a:latin typeface="Bahnschrift Light" panose="020B0502040204020203" pitchFamily="34" charset="0"/>
                  <a:ea typeface="方正悠黑简可变 重 宽 高 1" panose="02000600000000000000" pitchFamily="2" charset="-122"/>
                  <a:cs typeface="文泉驿微米黑" panose="020B0606030804020204" pitchFamily="34" charset="-122"/>
                </a:rPr>
                <a:t>Tiled Pyramid</a:t>
              </a:r>
              <a:endParaRPr lang="zh-CN" altLang="en-US" sz="3200" dirty="0">
                <a:solidFill>
                  <a:schemeClr val="bg1"/>
                </a:solidFill>
                <a:latin typeface="Bahnschrift Light" panose="020B0502040204020203" pitchFamily="34" charset="0"/>
                <a:ea typeface="方正悠黑简可变 重 宽 高 1" panose="02000600000000000000" pitchFamily="2" charset="-122"/>
                <a:cs typeface="文泉驿微米黑" panose="020B0606030804020204" pitchFamily="34" charset="-122"/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5E785C6B-E1B4-43C5-9835-BDC0CAF77C3B}"/>
                </a:ext>
              </a:extLst>
            </p:cNvPr>
            <p:cNvSpPr txBox="1"/>
            <p:nvPr/>
          </p:nvSpPr>
          <p:spPr>
            <a:xfrm>
              <a:off x="820729" y="277160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chemeClr val="bg1"/>
                  </a:solidFill>
                  <a:latin typeface="文泉驿微米黑" panose="020B0606030804020204" pitchFamily="34" charset="-122"/>
                  <a:ea typeface="文泉驿微米黑" panose="020B0606030804020204" pitchFamily="34" charset="-122"/>
                  <a:cs typeface="文泉驿微米黑" panose="020B0606030804020204" pitchFamily="34" charset="-122"/>
                </a:rPr>
                <a:t>瓦片金字塔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9841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7" grpId="0"/>
      <p:bldP spid="88" grpId="0"/>
      <p:bldP spid="8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581116A-4281-4A8E-AB99-3BA5B8A46125}"/>
              </a:ext>
            </a:extLst>
          </p:cNvPr>
          <p:cNvSpPr txBox="1"/>
          <p:nvPr/>
        </p:nvSpPr>
        <p:spPr>
          <a:xfrm>
            <a:off x="4151453" y="674887"/>
            <a:ext cx="3889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文泉驿微米黑" panose="020B0606030804020204" pitchFamily="34" charset="-122"/>
                <a:ea typeface="文泉驿微米黑" panose="020B0606030804020204" pitchFamily="34" charset="-122"/>
                <a:cs typeface="文泉驿微米黑" panose="020B0606030804020204" pitchFamily="34" charset="-122"/>
              </a:rPr>
              <a:t>传统栅格数据集瓦片化算法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0485316-E77B-400B-9414-8F76D3B408CD}"/>
              </a:ext>
            </a:extLst>
          </p:cNvPr>
          <p:cNvGrpSpPr/>
          <p:nvPr/>
        </p:nvGrpSpPr>
        <p:grpSpPr>
          <a:xfrm>
            <a:off x="803422" y="2628434"/>
            <a:ext cx="3348031" cy="3348031"/>
            <a:chOff x="1127513" y="1921398"/>
            <a:chExt cx="4031920" cy="4031920"/>
          </a:xfrm>
          <a:solidFill>
            <a:schemeClr val="accent3"/>
          </a:solidFill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DD448C3-2884-42B3-844E-74D00887E8AD}"/>
                </a:ext>
              </a:extLst>
            </p:cNvPr>
            <p:cNvSpPr/>
            <p:nvPr/>
          </p:nvSpPr>
          <p:spPr>
            <a:xfrm>
              <a:off x="112751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644350D4-BACC-4CE4-909B-8F5CB9C2427D}"/>
                </a:ext>
              </a:extLst>
            </p:cNvPr>
            <p:cNvSpPr/>
            <p:nvPr/>
          </p:nvSpPr>
          <p:spPr>
            <a:xfrm>
              <a:off x="213549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F205E4F-2C89-4129-91E0-E450B5880F15}"/>
                </a:ext>
              </a:extLst>
            </p:cNvPr>
            <p:cNvSpPr/>
            <p:nvPr/>
          </p:nvSpPr>
          <p:spPr>
            <a:xfrm>
              <a:off x="314347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DC005D7-A5BC-457C-97D9-0CB6EEFAC44D}"/>
                </a:ext>
              </a:extLst>
            </p:cNvPr>
            <p:cNvSpPr/>
            <p:nvPr/>
          </p:nvSpPr>
          <p:spPr>
            <a:xfrm>
              <a:off x="4151453" y="192139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62EFD97-16E1-4620-B2F5-153A7AA850D5}"/>
                </a:ext>
              </a:extLst>
            </p:cNvPr>
            <p:cNvSpPr/>
            <p:nvPr/>
          </p:nvSpPr>
          <p:spPr>
            <a:xfrm>
              <a:off x="112751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93D364-D590-4498-B2CB-6392DCB350E7}"/>
                </a:ext>
              </a:extLst>
            </p:cNvPr>
            <p:cNvSpPr/>
            <p:nvPr/>
          </p:nvSpPr>
          <p:spPr>
            <a:xfrm>
              <a:off x="2135495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33D197E-0445-4FE8-98EB-5BC41323D965}"/>
                </a:ext>
              </a:extLst>
            </p:cNvPr>
            <p:cNvSpPr/>
            <p:nvPr/>
          </p:nvSpPr>
          <p:spPr>
            <a:xfrm>
              <a:off x="314347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031D5C8A-37D7-4D3A-9C78-8A4C8B628EC9}"/>
                </a:ext>
              </a:extLst>
            </p:cNvPr>
            <p:cNvSpPr/>
            <p:nvPr/>
          </p:nvSpPr>
          <p:spPr>
            <a:xfrm>
              <a:off x="4151453" y="292937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44B2E17-D7C2-4B99-B629-329C84291C74}"/>
                </a:ext>
              </a:extLst>
            </p:cNvPr>
            <p:cNvSpPr/>
            <p:nvPr/>
          </p:nvSpPr>
          <p:spPr>
            <a:xfrm>
              <a:off x="112751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456F546-7D0E-48E6-9BA9-1807A4E3C879}"/>
                </a:ext>
              </a:extLst>
            </p:cNvPr>
            <p:cNvSpPr/>
            <p:nvPr/>
          </p:nvSpPr>
          <p:spPr>
            <a:xfrm>
              <a:off x="2135495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C606D2EB-995C-400F-9FD3-21D9B879BC8B}"/>
                </a:ext>
              </a:extLst>
            </p:cNvPr>
            <p:cNvSpPr/>
            <p:nvPr/>
          </p:nvSpPr>
          <p:spPr>
            <a:xfrm>
              <a:off x="314347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627E76-3CF1-4C62-87A0-E7100ED224C0}"/>
                </a:ext>
              </a:extLst>
            </p:cNvPr>
            <p:cNvSpPr/>
            <p:nvPr/>
          </p:nvSpPr>
          <p:spPr>
            <a:xfrm>
              <a:off x="4151453" y="393735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D352468-2726-4245-9DE0-96C78B43D17D}"/>
                </a:ext>
              </a:extLst>
            </p:cNvPr>
            <p:cNvSpPr/>
            <p:nvPr/>
          </p:nvSpPr>
          <p:spPr>
            <a:xfrm>
              <a:off x="112751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EB0765FB-924B-4320-A789-E9CB638B8B5C}"/>
                </a:ext>
              </a:extLst>
            </p:cNvPr>
            <p:cNvSpPr/>
            <p:nvPr/>
          </p:nvSpPr>
          <p:spPr>
            <a:xfrm>
              <a:off x="2135495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68D9877-5B84-43CD-8A12-79B260F7F344}"/>
                </a:ext>
              </a:extLst>
            </p:cNvPr>
            <p:cNvSpPr/>
            <p:nvPr/>
          </p:nvSpPr>
          <p:spPr>
            <a:xfrm>
              <a:off x="314347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7068700-5392-411C-BD0D-C679A435A20D}"/>
                </a:ext>
              </a:extLst>
            </p:cNvPr>
            <p:cNvSpPr/>
            <p:nvPr/>
          </p:nvSpPr>
          <p:spPr>
            <a:xfrm>
              <a:off x="4151453" y="4945338"/>
              <a:ext cx="1007980" cy="100798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5A02B8B0-9F2A-41DC-9397-BD1E9D8092B9}"/>
              </a:ext>
            </a:extLst>
          </p:cNvPr>
          <p:cNvSpPr/>
          <p:nvPr/>
        </p:nvSpPr>
        <p:spPr>
          <a:xfrm flipH="1">
            <a:off x="1849682" y="6296628"/>
            <a:ext cx="1255510" cy="24306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Bahnschrift SemiLight" panose="020B0502040204020203" pitchFamily="34" charset="0"/>
              </a:rPr>
              <a:t>Level 0</a:t>
            </a:r>
            <a:endParaRPr lang="zh-CN" altLang="en-US" dirty="0">
              <a:latin typeface="Bahnschrift SemiLight" panose="020B0502040204020203" pitchFamily="34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D8D47C46-EF86-4018-A4A0-BB146633C4DF}"/>
              </a:ext>
            </a:extLst>
          </p:cNvPr>
          <p:cNvSpPr txBox="1"/>
          <p:nvPr/>
        </p:nvSpPr>
        <p:spPr>
          <a:xfrm>
            <a:off x="1954308" y="1499038"/>
            <a:ext cx="1046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Disk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9AE6FFB-0FD1-4358-86CF-2C508C78C5EF}"/>
              </a:ext>
            </a:extLst>
          </p:cNvPr>
          <p:cNvSpPr txBox="1"/>
          <p:nvPr/>
        </p:nvSpPr>
        <p:spPr>
          <a:xfrm>
            <a:off x="1677424" y="2036153"/>
            <a:ext cx="1600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/</a:t>
            </a:r>
            <a:r>
              <a:rPr lang="en-US" altLang="zh-CN" sz="2400" dirty="0" err="1">
                <a:solidFill>
                  <a:schemeClr val="bg1">
                    <a:lumMod val="75000"/>
                  </a:schemeClr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raster.tif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Bahnschrift SemiLight" panose="020B0502040204020203" pitchFamily="34" charset="0"/>
              <a:ea typeface="文泉驿微米黑" panose="020B0606030804020204" pitchFamily="34" charset="-122"/>
              <a:cs typeface="文泉驿微米黑" panose="020B0606030804020204" pitchFamily="34" charset="-122"/>
            </a:endParaRP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C5671136-1492-42B9-88A5-413459EAA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845" y="1582378"/>
            <a:ext cx="837008" cy="8370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0607E47-39E8-415D-A46A-F3282C275124}"/>
              </a:ext>
            </a:extLst>
          </p:cNvPr>
          <p:cNvSpPr txBox="1"/>
          <p:nvPr/>
        </p:nvSpPr>
        <p:spPr>
          <a:xfrm>
            <a:off x="4878729" y="1129706"/>
            <a:ext cx="243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Light" panose="020B0502040204020203" pitchFamily="34" charset="0"/>
                <a:ea typeface="文泉驿微米黑" panose="020B0606030804020204" pitchFamily="34" charset="-122"/>
                <a:cs typeface="文泉驿微米黑" panose="020B0606030804020204" pitchFamily="34" charset="-122"/>
              </a:rPr>
              <a:t>STEP 1 </a:t>
            </a:r>
            <a:r>
              <a:rPr lang="en-US" altLang="zh-CN" dirty="0">
                <a:solidFill>
                  <a:schemeClr val="bg1"/>
                </a:solidFill>
                <a:latin typeface="方正像素12" panose="02010600000000000000" pitchFamily="2" charset="-122"/>
                <a:ea typeface="方正像素12" panose="02010600000000000000" pitchFamily="2" charset="-122"/>
                <a:cs typeface="文泉驿微米黑" panose="020B0606030804020204" pitchFamily="34" charset="-122"/>
              </a:rPr>
              <a:t>– </a:t>
            </a:r>
            <a:r>
              <a:rPr lang="en-US" altLang="zh-CN" dirty="0" err="1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底层</a:t>
            </a:r>
            <a:r>
              <a:rPr lang="zh-CN" altLang="en-US" dirty="0">
                <a:solidFill>
                  <a:schemeClr val="bg1"/>
                </a:solidFill>
                <a:latin typeface="方正悠黑简可变 重 宽 高 1" panose="02000600000000000000" pitchFamily="2" charset="-122"/>
                <a:ea typeface="方正悠黑简可变 重 宽 高 1" panose="02000600000000000000" pitchFamily="2" charset="-122"/>
                <a:cs typeface="文泉驿微米黑" panose="020B0606030804020204" pitchFamily="34" charset="-122"/>
              </a:rPr>
              <a:t>瓦片化</a:t>
            </a:r>
          </a:p>
        </p:txBody>
      </p:sp>
    </p:spTree>
    <p:extLst>
      <p:ext uri="{BB962C8B-B14F-4D97-AF65-F5344CB8AC3E}">
        <p14:creationId xmlns:p14="http://schemas.microsoft.com/office/powerpoint/2010/main" val="2455834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400" dirty="0" smtClean="0">
            <a:solidFill>
              <a:schemeClr val="bg1"/>
            </a:solidFill>
            <a:latin typeface="Bahnschrift SemiLight" panose="020B0502040204020203" pitchFamily="34" charset="0"/>
            <a:ea typeface="文泉驿微米黑" panose="020B0606030804020204" pitchFamily="34" charset="-122"/>
            <a:cs typeface="文泉驿微米黑" panose="020B06060308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</TotalTime>
  <Words>2851</Words>
  <Application>Microsoft Office PowerPoint</Application>
  <PresentationFormat>宽屏</PresentationFormat>
  <Paragraphs>792</Paragraphs>
  <Slides>76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76</vt:i4>
      </vt:variant>
    </vt:vector>
  </HeadingPairs>
  <TitlesOfParts>
    <vt:vector size="89" baseType="lpstr">
      <vt:lpstr>文泉驿微米黑</vt:lpstr>
      <vt:lpstr>方正像素12</vt:lpstr>
      <vt:lpstr>方正宝黑体 简 ExtraBold</vt:lpstr>
      <vt:lpstr>方正幼线简体</vt:lpstr>
      <vt:lpstr>方正悠黑简可变 重 宽 高 1</vt:lpstr>
      <vt:lpstr>等线</vt:lpstr>
      <vt:lpstr>等线 Light</vt:lpstr>
      <vt:lpstr>Arial</vt:lpstr>
      <vt:lpstr>Arial Black</vt:lpstr>
      <vt:lpstr>Bahnschrift Light</vt:lpstr>
      <vt:lpstr>Bahnschrift SemiLight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昊宇</dc:creator>
  <cp:lastModifiedBy>刘 昊宇</cp:lastModifiedBy>
  <cp:revision>44</cp:revision>
  <dcterms:created xsi:type="dcterms:W3CDTF">2021-11-14T14:37:33Z</dcterms:created>
  <dcterms:modified xsi:type="dcterms:W3CDTF">2021-11-16T06:08:54Z</dcterms:modified>
</cp:coreProperties>
</file>